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8" r:id="rId5"/>
    <p:sldId id="289" r:id="rId6"/>
    <p:sldId id="338" r:id="rId7"/>
    <p:sldId id="347" r:id="rId8"/>
    <p:sldId id="348" r:id="rId9"/>
    <p:sldId id="349" r:id="rId10"/>
    <p:sldId id="291" r:id="rId11"/>
    <p:sldId id="340" r:id="rId12"/>
    <p:sldId id="341" r:id="rId13"/>
    <p:sldId id="342" r:id="rId14"/>
    <p:sldId id="344" r:id="rId15"/>
    <p:sldId id="293" r:id="rId16"/>
    <p:sldId id="343" r:id="rId17"/>
    <p:sldId id="350" r:id="rId18"/>
    <p:sldId id="345" r:id="rId19"/>
    <p:sldId id="34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80F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E6464-DF7B-43BA-B7A5-559E2DA1CA8B}" v="5" dt="2024-09-29T04:03:45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89" autoAdjust="0"/>
    <p:restoredTop sz="85087" autoAdjust="0"/>
  </p:normalViewPr>
  <p:slideViewPr>
    <p:cSldViewPr snapToGrid="0" snapToObjects="1">
      <p:cViewPr>
        <p:scale>
          <a:sx n="200" d="100"/>
          <a:sy n="200" d="100"/>
        </p:scale>
        <p:origin x="96" y="-2812"/>
      </p:cViewPr>
      <p:guideLst/>
    </p:cSldViewPr>
  </p:slideViewPr>
  <p:outlineViewPr>
    <p:cViewPr>
      <p:scale>
        <a:sx n="33" d="100"/>
        <a:sy n="33" d="100"/>
      </p:scale>
      <p:origin x="0" y="-312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2" d="100"/>
          <a:sy n="102" d="100"/>
        </p:scale>
        <p:origin x="1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Lennan, Jodie" userId="84834f42-3436-46e2-bf96-b390f4e271f6" providerId="ADAL" clId="{8921E054-406F-40B0-9E88-C550E5384ECE}"/>
    <pc:docChg chg="custSel addSld delSld modSld sldOrd">
      <pc:chgData name="McLennan, Jodie" userId="84834f42-3436-46e2-bf96-b390f4e271f6" providerId="ADAL" clId="{8921E054-406F-40B0-9E88-C550E5384ECE}" dt="2024-09-23T01:41:27.095" v="644" actId="1076"/>
      <pc:docMkLst>
        <pc:docMk/>
      </pc:docMkLst>
      <pc:sldChg chg="addSp delSp modSp mod">
        <pc:chgData name="McLennan, Jodie" userId="84834f42-3436-46e2-bf96-b390f4e271f6" providerId="ADAL" clId="{8921E054-406F-40B0-9E88-C550E5384ECE}" dt="2024-09-22T22:22:29.633" v="211" actId="27636"/>
        <pc:sldMkLst>
          <pc:docMk/>
          <pc:sldMk cId="3892510878" sldId="258"/>
        </pc:sldMkLst>
        <pc:spChg chg="mod">
          <ac:chgData name="McLennan, Jodie" userId="84834f42-3436-46e2-bf96-b390f4e271f6" providerId="ADAL" clId="{8921E054-406F-40B0-9E88-C550E5384ECE}" dt="2024-09-22T22:21:36.180" v="137" actId="20577"/>
          <ac:spMkLst>
            <pc:docMk/>
            <pc:sldMk cId="3892510878" sldId="258"/>
            <ac:spMk id="2" creationId="{59480B23-7308-1745-A1A9-A5522BA49EE8}"/>
          </ac:spMkLst>
        </pc:spChg>
        <pc:spChg chg="mod">
          <ac:chgData name="McLennan, Jodie" userId="84834f42-3436-46e2-bf96-b390f4e271f6" providerId="ADAL" clId="{8921E054-406F-40B0-9E88-C550E5384ECE}" dt="2024-09-22T22:22:29.633" v="211" actId="27636"/>
          <ac:spMkLst>
            <pc:docMk/>
            <pc:sldMk cId="3892510878" sldId="258"/>
            <ac:spMk id="12" creationId="{ADA0161C-D166-6E4C-8069-E1FBFE0BE5F2}"/>
          </ac:spMkLst>
        </pc:spChg>
        <pc:spChg chg="mod">
          <ac:chgData name="McLennan, Jodie" userId="84834f42-3436-46e2-bf96-b390f4e271f6" providerId="ADAL" clId="{8921E054-406F-40B0-9E88-C550E5384ECE}" dt="2024-09-22T22:22:17.439" v="205" actId="20577"/>
          <ac:spMkLst>
            <pc:docMk/>
            <pc:sldMk cId="3892510878" sldId="258"/>
            <ac:spMk id="13" creationId="{6C5EE2B8-026E-D04B-8925-60FA6F76C380}"/>
          </ac:spMkLst>
        </pc:spChg>
        <pc:graphicFrameChg chg="add del mod">
          <ac:chgData name="McLennan, Jodie" userId="84834f42-3436-46e2-bf96-b390f4e271f6" providerId="ADAL" clId="{8921E054-406F-40B0-9E88-C550E5384ECE}" dt="2024-09-22T22:20:41.011" v="22" actId="478"/>
          <ac:graphicFrameMkLst>
            <pc:docMk/>
            <pc:sldMk cId="3892510878" sldId="258"/>
            <ac:graphicFrameMk id="3" creationId="{24A26A66-861C-55D3-06AA-B0B99F03D1BB}"/>
          </ac:graphicFrameMkLst>
        </pc:graphicFrameChg>
      </pc:sldChg>
      <pc:sldChg chg="del">
        <pc:chgData name="McLennan, Jodie" userId="84834f42-3436-46e2-bf96-b390f4e271f6" providerId="ADAL" clId="{8921E054-406F-40B0-9E88-C550E5384ECE}" dt="2024-09-22T22:23:28.396" v="219" actId="47"/>
        <pc:sldMkLst>
          <pc:docMk/>
          <pc:sldMk cId="2326767356" sldId="286"/>
        </pc:sldMkLst>
      </pc:sldChg>
      <pc:sldChg chg="modSp mod">
        <pc:chgData name="McLennan, Jodie" userId="84834f42-3436-46e2-bf96-b390f4e271f6" providerId="ADAL" clId="{8921E054-406F-40B0-9E88-C550E5384ECE}" dt="2024-09-22T22:30:12.097" v="621" actId="313"/>
        <pc:sldMkLst>
          <pc:docMk/>
          <pc:sldMk cId="2147875841" sldId="289"/>
        </pc:sldMkLst>
        <pc:spChg chg="mod">
          <ac:chgData name="McLennan, Jodie" userId="84834f42-3436-46e2-bf96-b390f4e271f6" providerId="ADAL" clId="{8921E054-406F-40B0-9E88-C550E5384ECE}" dt="2024-09-22T22:27:06.395" v="294" actId="20577"/>
          <ac:spMkLst>
            <pc:docMk/>
            <pc:sldMk cId="2147875841" sldId="289"/>
            <ac:spMk id="2" creationId="{7935CBB2-F610-40B4-A124-363EF63EBDD4}"/>
          </ac:spMkLst>
        </pc:spChg>
        <pc:spChg chg="mod">
          <ac:chgData name="McLennan, Jodie" userId="84834f42-3436-46e2-bf96-b390f4e271f6" providerId="ADAL" clId="{8921E054-406F-40B0-9E88-C550E5384ECE}" dt="2024-09-22T22:30:12.097" v="621" actId="313"/>
          <ac:spMkLst>
            <pc:docMk/>
            <pc:sldMk cId="2147875841" sldId="289"/>
            <ac:spMk id="3" creationId="{9113FCDE-F6D7-41FF-9845-D3893750EB08}"/>
          </ac:spMkLst>
        </pc:spChg>
      </pc:sldChg>
      <pc:sldChg chg="addSp delSp modSp mod ord">
        <pc:chgData name="McLennan, Jodie" userId="84834f42-3436-46e2-bf96-b390f4e271f6" providerId="ADAL" clId="{8921E054-406F-40B0-9E88-C550E5384ECE}" dt="2024-09-23T01:41:27.095" v="644" actId="1076"/>
        <pc:sldMkLst>
          <pc:docMk/>
          <pc:sldMk cId="597119651" sldId="293"/>
        </pc:sldMkLst>
        <pc:spChg chg="mod">
          <ac:chgData name="McLennan, Jodie" userId="84834f42-3436-46e2-bf96-b390f4e271f6" providerId="ADAL" clId="{8921E054-406F-40B0-9E88-C550E5384ECE}" dt="2024-09-23T01:41:23.361" v="643" actId="20577"/>
          <ac:spMkLst>
            <pc:docMk/>
            <pc:sldMk cId="597119651" sldId="293"/>
            <ac:spMk id="5" creationId="{C74A47CA-010F-465A-9DEE-DA8DD4F73BD1}"/>
          </ac:spMkLst>
        </pc:spChg>
        <pc:spChg chg="add del mod">
          <ac:chgData name="McLennan, Jodie" userId="84834f42-3436-46e2-bf96-b390f4e271f6" providerId="ADAL" clId="{8921E054-406F-40B0-9E88-C550E5384ECE}" dt="2024-09-23T01:41:15.459" v="640" actId="478"/>
          <ac:spMkLst>
            <pc:docMk/>
            <pc:sldMk cId="597119651" sldId="293"/>
            <ac:spMk id="8" creationId="{27F1F9DC-9373-CA86-83EB-24B97BF61494}"/>
          </ac:spMkLst>
        </pc:spChg>
        <pc:picChg chg="add mod">
          <ac:chgData name="McLennan, Jodie" userId="84834f42-3436-46e2-bf96-b390f4e271f6" providerId="ADAL" clId="{8921E054-406F-40B0-9E88-C550E5384ECE}" dt="2024-09-23T01:41:27.095" v="644" actId="1076"/>
          <ac:picMkLst>
            <pc:docMk/>
            <pc:sldMk cId="597119651" sldId="293"/>
            <ac:picMk id="4" creationId="{67ECEDA9-A360-4CFF-87BC-744DE6EB70AE}"/>
          </ac:picMkLst>
        </pc:picChg>
        <pc:picChg chg="del">
          <ac:chgData name="McLennan, Jodie" userId="84834f42-3436-46e2-bf96-b390f4e271f6" providerId="ADAL" clId="{8921E054-406F-40B0-9E88-C550E5384ECE}" dt="2024-09-23T01:40:51.229" v="636" actId="478"/>
          <ac:picMkLst>
            <pc:docMk/>
            <pc:sldMk cId="597119651" sldId="293"/>
            <ac:picMk id="15" creationId="{83AAF632-90A2-6449-8DC1-A2C74774473D}"/>
          </ac:picMkLst>
        </pc:picChg>
      </pc:sldChg>
      <pc:sldChg chg="ord">
        <pc:chgData name="McLennan, Jodie" userId="84834f42-3436-46e2-bf96-b390f4e271f6" providerId="ADAL" clId="{8921E054-406F-40B0-9E88-C550E5384ECE}" dt="2024-09-23T01:40:30.291" v="632"/>
        <pc:sldMkLst>
          <pc:docMk/>
          <pc:sldMk cId="3355918015" sldId="294"/>
        </pc:sldMkLst>
      </pc:sldChg>
      <pc:sldChg chg="del">
        <pc:chgData name="McLennan, Jodie" userId="84834f42-3436-46e2-bf96-b390f4e271f6" providerId="ADAL" clId="{8921E054-406F-40B0-9E88-C550E5384ECE}" dt="2024-09-22T22:23:25.648" v="217" actId="47"/>
        <pc:sldMkLst>
          <pc:docMk/>
          <pc:sldMk cId="12193225" sldId="321"/>
        </pc:sldMkLst>
      </pc:sldChg>
      <pc:sldChg chg="del">
        <pc:chgData name="McLennan, Jodie" userId="84834f42-3436-46e2-bf96-b390f4e271f6" providerId="ADAL" clId="{8921E054-406F-40B0-9E88-C550E5384ECE}" dt="2024-09-22T22:23:24.105" v="216" actId="47"/>
        <pc:sldMkLst>
          <pc:docMk/>
          <pc:sldMk cId="3456050147" sldId="323"/>
        </pc:sldMkLst>
      </pc:sldChg>
      <pc:sldChg chg="del">
        <pc:chgData name="McLennan, Jodie" userId="84834f42-3436-46e2-bf96-b390f4e271f6" providerId="ADAL" clId="{8921E054-406F-40B0-9E88-C550E5384ECE}" dt="2024-09-22T22:23:21.152" v="214" actId="47"/>
        <pc:sldMkLst>
          <pc:docMk/>
          <pc:sldMk cId="3854190625" sldId="325"/>
        </pc:sldMkLst>
      </pc:sldChg>
      <pc:sldChg chg="del">
        <pc:chgData name="McLennan, Jodie" userId="84834f42-3436-46e2-bf96-b390f4e271f6" providerId="ADAL" clId="{8921E054-406F-40B0-9E88-C550E5384ECE}" dt="2024-09-22T22:23:19.708" v="213" actId="47"/>
        <pc:sldMkLst>
          <pc:docMk/>
          <pc:sldMk cId="2261497617" sldId="326"/>
        </pc:sldMkLst>
      </pc:sldChg>
      <pc:sldChg chg="del">
        <pc:chgData name="McLennan, Jodie" userId="84834f42-3436-46e2-bf96-b390f4e271f6" providerId="ADAL" clId="{8921E054-406F-40B0-9E88-C550E5384ECE}" dt="2024-09-22T22:23:22.523" v="215" actId="47"/>
        <pc:sldMkLst>
          <pc:docMk/>
          <pc:sldMk cId="464529123" sldId="331"/>
        </pc:sldMkLst>
      </pc:sldChg>
      <pc:sldChg chg="del">
        <pc:chgData name="McLennan, Jodie" userId="84834f42-3436-46e2-bf96-b390f4e271f6" providerId="ADAL" clId="{8921E054-406F-40B0-9E88-C550E5384ECE}" dt="2024-09-22T22:23:27.027" v="218" actId="47"/>
        <pc:sldMkLst>
          <pc:docMk/>
          <pc:sldMk cId="2585723056" sldId="332"/>
        </pc:sldMkLst>
      </pc:sldChg>
      <pc:sldChg chg="del">
        <pc:chgData name="McLennan, Jodie" userId="84834f42-3436-46e2-bf96-b390f4e271f6" providerId="ADAL" clId="{8921E054-406F-40B0-9E88-C550E5384ECE}" dt="2024-09-22T22:23:16.415" v="212" actId="47"/>
        <pc:sldMkLst>
          <pc:docMk/>
          <pc:sldMk cId="1409318591" sldId="333"/>
        </pc:sldMkLst>
      </pc:sldChg>
      <pc:sldChg chg="add ord">
        <pc:chgData name="McLennan, Jodie" userId="84834f42-3436-46e2-bf96-b390f4e271f6" providerId="ADAL" clId="{8921E054-406F-40B0-9E88-C550E5384ECE}" dt="2024-09-23T01:39:58.391" v="624"/>
        <pc:sldMkLst>
          <pc:docMk/>
          <pc:sldMk cId="3821056577" sldId="337"/>
        </pc:sldMkLst>
      </pc:sldChg>
    </pc:docChg>
  </pc:docChgLst>
  <pc:docChgLst>
    <pc:chgData name="Corliss, Jessica A" userId="1fc8d4bf-231c-4ebd-a194-2e9b38ad1dc0" providerId="ADAL" clId="{581414CA-6B97-B045-BD34-E51BDB0F346C}"/>
    <pc:docChg chg="custSel modMainMaster">
      <pc:chgData name="Corliss, Jessica A" userId="1fc8d4bf-231c-4ebd-a194-2e9b38ad1dc0" providerId="ADAL" clId="{581414CA-6B97-B045-BD34-E51BDB0F346C}" dt="2022-01-06T15:02:09.631" v="15" actId="6014"/>
      <pc:docMkLst>
        <pc:docMk/>
      </pc:docMkLst>
      <pc:sldMasterChg chg="modSldLayout">
        <pc:chgData name="Corliss, Jessica A" userId="1fc8d4bf-231c-4ebd-a194-2e9b38ad1dc0" providerId="ADAL" clId="{581414CA-6B97-B045-BD34-E51BDB0F346C}" dt="2022-01-06T15:02:09.631" v="15" actId="6014"/>
        <pc:sldMasterMkLst>
          <pc:docMk/>
          <pc:sldMasterMk cId="2970061491" sldId="2147483648"/>
        </pc:sldMasterMkLst>
        <pc:sldLayoutChg chg="mod">
          <pc:chgData name="Corliss, Jessica A" userId="1fc8d4bf-231c-4ebd-a194-2e9b38ad1dc0" providerId="ADAL" clId="{581414CA-6B97-B045-BD34-E51BDB0F346C}" dt="2022-01-06T15:00:26.158" v="1" actId="6014"/>
          <pc:sldLayoutMkLst>
            <pc:docMk/>
            <pc:sldMasterMk cId="2970061491" sldId="2147483648"/>
            <pc:sldLayoutMk cId="2851774748" sldId="2147483667"/>
          </pc:sldLayoutMkLst>
        </pc:sldLayoutChg>
        <pc:sldLayoutChg chg="mod">
          <pc:chgData name="Corliss, Jessica A" userId="1fc8d4bf-231c-4ebd-a194-2e9b38ad1dc0" providerId="ADAL" clId="{581414CA-6B97-B045-BD34-E51BDB0F346C}" dt="2022-01-06T15:00:32.620" v="2" actId="6014"/>
          <pc:sldLayoutMkLst>
            <pc:docMk/>
            <pc:sldMasterMk cId="2970061491" sldId="2147483648"/>
            <pc:sldLayoutMk cId="1772614730" sldId="2147483668"/>
          </pc:sldLayoutMkLst>
        </pc:sldLayoutChg>
        <pc:sldLayoutChg chg="mod">
          <pc:chgData name="Corliss, Jessica A" userId="1fc8d4bf-231c-4ebd-a194-2e9b38ad1dc0" providerId="ADAL" clId="{581414CA-6B97-B045-BD34-E51BDB0F346C}" dt="2022-01-06T15:01:23.563" v="8" actId="6014"/>
          <pc:sldLayoutMkLst>
            <pc:docMk/>
            <pc:sldMasterMk cId="2970061491" sldId="2147483648"/>
            <pc:sldLayoutMk cId="733951917" sldId="2147483669"/>
          </pc:sldLayoutMkLst>
        </pc:sldLayoutChg>
        <pc:sldLayoutChg chg="mod">
          <pc:chgData name="Corliss, Jessica A" userId="1fc8d4bf-231c-4ebd-a194-2e9b38ad1dc0" providerId="ADAL" clId="{581414CA-6B97-B045-BD34-E51BDB0F346C}" dt="2022-01-06T15:00:19.029" v="0" actId="6014"/>
          <pc:sldLayoutMkLst>
            <pc:docMk/>
            <pc:sldMasterMk cId="2970061491" sldId="2147483648"/>
            <pc:sldLayoutMk cId="2899422758" sldId="2147483670"/>
          </pc:sldLayoutMkLst>
        </pc:sldLayoutChg>
        <pc:sldLayoutChg chg="mod">
          <pc:chgData name="Corliss, Jessica A" userId="1fc8d4bf-231c-4ebd-a194-2e9b38ad1dc0" providerId="ADAL" clId="{581414CA-6B97-B045-BD34-E51BDB0F346C}" dt="2022-01-06T15:01:29.031" v="9" actId="6014"/>
          <pc:sldLayoutMkLst>
            <pc:docMk/>
            <pc:sldMasterMk cId="2970061491" sldId="2147483648"/>
            <pc:sldLayoutMk cId="1568389576" sldId="2147483671"/>
          </pc:sldLayoutMkLst>
        </pc:sldLayoutChg>
        <pc:sldLayoutChg chg="mod">
          <pc:chgData name="Corliss, Jessica A" userId="1fc8d4bf-231c-4ebd-a194-2e9b38ad1dc0" providerId="ADAL" clId="{581414CA-6B97-B045-BD34-E51BDB0F346C}" dt="2022-01-06T15:01:06.419" v="6" actId="6014"/>
          <pc:sldLayoutMkLst>
            <pc:docMk/>
            <pc:sldMasterMk cId="2970061491" sldId="2147483648"/>
            <pc:sldLayoutMk cId="748418329" sldId="2147483672"/>
          </pc:sldLayoutMkLst>
        </pc:sldLayoutChg>
        <pc:sldLayoutChg chg="mod">
          <pc:chgData name="Corliss, Jessica A" userId="1fc8d4bf-231c-4ebd-a194-2e9b38ad1dc0" providerId="ADAL" clId="{581414CA-6B97-B045-BD34-E51BDB0F346C}" dt="2022-01-06T15:00:41.508" v="3" actId="6014"/>
          <pc:sldLayoutMkLst>
            <pc:docMk/>
            <pc:sldMasterMk cId="2970061491" sldId="2147483648"/>
            <pc:sldLayoutMk cId="840878860" sldId="2147483675"/>
          </pc:sldLayoutMkLst>
        </pc:sldLayoutChg>
        <pc:sldLayoutChg chg="mod">
          <pc:chgData name="Corliss, Jessica A" userId="1fc8d4bf-231c-4ebd-a194-2e9b38ad1dc0" providerId="ADAL" clId="{581414CA-6B97-B045-BD34-E51BDB0F346C}" dt="2022-01-06T15:00:57.361" v="5" actId="6014"/>
          <pc:sldLayoutMkLst>
            <pc:docMk/>
            <pc:sldMasterMk cId="2970061491" sldId="2147483648"/>
            <pc:sldLayoutMk cId="868536204" sldId="2147483676"/>
          </pc:sldLayoutMkLst>
        </pc:sldLayoutChg>
        <pc:sldLayoutChg chg="mod">
          <pc:chgData name="Corliss, Jessica A" userId="1fc8d4bf-231c-4ebd-a194-2e9b38ad1dc0" providerId="ADAL" clId="{581414CA-6B97-B045-BD34-E51BDB0F346C}" dt="2022-01-06T15:00:50.659" v="4" actId="6014"/>
          <pc:sldLayoutMkLst>
            <pc:docMk/>
            <pc:sldMasterMk cId="2970061491" sldId="2147483648"/>
            <pc:sldLayoutMk cId="3435829950" sldId="2147483677"/>
          </pc:sldLayoutMkLst>
        </pc:sldLayoutChg>
        <pc:sldLayoutChg chg="mod">
          <pc:chgData name="Corliss, Jessica A" userId="1fc8d4bf-231c-4ebd-a194-2e9b38ad1dc0" providerId="ADAL" clId="{581414CA-6B97-B045-BD34-E51BDB0F346C}" dt="2022-01-06T15:01:36.857" v="10" actId="6014"/>
          <pc:sldLayoutMkLst>
            <pc:docMk/>
            <pc:sldMasterMk cId="2970061491" sldId="2147483648"/>
            <pc:sldLayoutMk cId="2664682089" sldId="2147483679"/>
          </pc:sldLayoutMkLst>
        </pc:sldLayoutChg>
        <pc:sldLayoutChg chg="mod">
          <pc:chgData name="Corliss, Jessica A" userId="1fc8d4bf-231c-4ebd-a194-2e9b38ad1dc0" providerId="ADAL" clId="{581414CA-6B97-B045-BD34-E51BDB0F346C}" dt="2022-01-06T15:01:42.459" v="11" actId="6014"/>
          <pc:sldLayoutMkLst>
            <pc:docMk/>
            <pc:sldMasterMk cId="2970061491" sldId="2147483648"/>
            <pc:sldLayoutMk cId="3170021997" sldId="2147483680"/>
          </pc:sldLayoutMkLst>
        </pc:sldLayoutChg>
        <pc:sldLayoutChg chg="delSp modSp mod">
          <pc:chgData name="Corliss, Jessica A" userId="1fc8d4bf-231c-4ebd-a194-2e9b38ad1dc0" providerId="ADAL" clId="{581414CA-6B97-B045-BD34-E51BDB0F346C}" dt="2022-01-06T15:02:09.631" v="15" actId="6014"/>
          <pc:sldLayoutMkLst>
            <pc:docMk/>
            <pc:sldMasterMk cId="2970061491" sldId="2147483648"/>
            <pc:sldLayoutMk cId="1974530698" sldId="2147483691"/>
          </pc:sldLayoutMkLst>
          <pc:spChg chg="del">
            <ac:chgData name="Corliss, Jessica A" userId="1fc8d4bf-231c-4ebd-a194-2e9b38ad1dc0" providerId="ADAL" clId="{581414CA-6B97-B045-BD34-E51BDB0F346C}" dt="2022-01-06T15:02:02.572" v="13" actId="478"/>
            <ac:spMkLst>
              <pc:docMk/>
              <pc:sldMasterMk cId="2970061491" sldId="2147483648"/>
              <pc:sldLayoutMk cId="1974530698" sldId="2147483691"/>
              <ac:spMk id="3" creationId="{CB993FB4-4336-2048-A6A4-FA306EBBE714}"/>
            </ac:spMkLst>
          </pc:spChg>
          <pc:picChg chg="mod">
            <ac:chgData name="Corliss, Jessica A" userId="1fc8d4bf-231c-4ebd-a194-2e9b38ad1dc0" providerId="ADAL" clId="{581414CA-6B97-B045-BD34-E51BDB0F346C}" dt="2022-01-06T15:02:03.967" v="14" actId="1076"/>
            <ac:picMkLst>
              <pc:docMk/>
              <pc:sldMasterMk cId="2970061491" sldId="2147483648"/>
              <pc:sldLayoutMk cId="1974530698" sldId="2147483691"/>
              <ac:picMk id="4" creationId="{D94B893B-3A5E-A84C-9A26-CCC1CC0A2366}"/>
            </ac:picMkLst>
          </pc:picChg>
        </pc:sldLayoutChg>
        <pc:sldLayoutChg chg="mod">
          <pc:chgData name="Corliss, Jessica A" userId="1fc8d4bf-231c-4ebd-a194-2e9b38ad1dc0" providerId="ADAL" clId="{581414CA-6B97-B045-BD34-E51BDB0F346C}" dt="2022-01-06T15:01:14.513" v="7" actId="6014"/>
          <pc:sldLayoutMkLst>
            <pc:docMk/>
            <pc:sldMasterMk cId="2970061491" sldId="2147483648"/>
            <pc:sldLayoutMk cId="1710712687" sldId="2147483692"/>
          </pc:sldLayoutMkLst>
        </pc:sldLayoutChg>
      </pc:sldMasterChg>
    </pc:docChg>
  </pc:docChgLst>
  <pc:docChgLst>
    <pc:chgData name="McLennan, Jodie" userId="84834f42-3436-46e2-bf96-b390f4e271f6" providerId="ADAL" clId="{5CC89CFE-6883-43A2-BB78-1AC8B62D7629}"/>
    <pc:docChg chg="undo custSel addSld delSld modSld sldOrd modMainMaster">
      <pc:chgData name="McLennan, Jodie" userId="84834f42-3436-46e2-bf96-b390f4e271f6" providerId="ADAL" clId="{5CC89CFE-6883-43A2-BB78-1AC8B62D7629}" dt="2024-09-25T22:14:30.578" v="1251" actId="14100"/>
      <pc:docMkLst>
        <pc:docMk/>
      </pc:docMkLst>
      <pc:sldChg chg="addSp delSp modSp mod modClrScheme delAnim modAnim chgLayout">
        <pc:chgData name="McLennan, Jodie" userId="84834f42-3436-46e2-bf96-b390f4e271f6" providerId="ADAL" clId="{5CC89CFE-6883-43A2-BB78-1AC8B62D7629}" dt="2024-09-25T19:29:03.068" v="1167" actId="27636"/>
        <pc:sldMkLst>
          <pc:docMk/>
          <pc:sldMk cId="3892510878" sldId="258"/>
        </pc:sldMkLst>
        <pc:spChg chg="mod ord">
          <ac:chgData name="McLennan, Jodie" userId="84834f42-3436-46e2-bf96-b390f4e271f6" providerId="ADAL" clId="{5CC89CFE-6883-43A2-BB78-1AC8B62D7629}" dt="2024-09-23T18:55:03.987" v="34" actId="14100"/>
          <ac:spMkLst>
            <pc:docMk/>
            <pc:sldMk cId="3892510878" sldId="258"/>
            <ac:spMk id="2" creationId="{59480B23-7308-1745-A1A9-A5522BA49EE8}"/>
          </ac:spMkLst>
        </pc:spChg>
        <pc:spChg chg="add mod ord">
          <ac:chgData name="McLennan, Jodie" userId="84834f42-3436-46e2-bf96-b390f4e271f6" providerId="ADAL" clId="{5CC89CFE-6883-43A2-BB78-1AC8B62D7629}" dt="2024-09-25T18:24:57.005" v="745" actId="14100"/>
          <ac:spMkLst>
            <pc:docMk/>
            <pc:sldMk cId="3892510878" sldId="258"/>
            <ac:spMk id="3" creationId="{D337B608-04F8-CF92-048D-7949FF0E7273}"/>
          </ac:spMkLst>
        </pc:spChg>
        <pc:spChg chg="mod ord">
          <ac:chgData name="McLennan, Jodie" userId="84834f42-3436-46e2-bf96-b390f4e271f6" providerId="ADAL" clId="{5CC89CFE-6883-43A2-BB78-1AC8B62D7629}" dt="2024-09-23T18:53:42.857" v="0" actId="700"/>
          <ac:spMkLst>
            <pc:docMk/>
            <pc:sldMk cId="3892510878" sldId="258"/>
            <ac:spMk id="5" creationId="{A71FEB04-6AB2-DD4F-B560-E3674C11A535}"/>
          </ac:spMkLst>
        </pc:spChg>
        <pc:spChg chg="mod ord">
          <ac:chgData name="McLennan, Jodie" userId="84834f42-3436-46e2-bf96-b390f4e271f6" providerId="ADAL" clId="{5CC89CFE-6883-43A2-BB78-1AC8B62D7629}" dt="2024-09-25T19:28:53.559" v="1148" actId="20577"/>
          <ac:spMkLst>
            <pc:docMk/>
            <pc:sldMk cId="3892510878" sldId="258"/>
            <ac:spMk id="12" creationId="{ADA0161C-D166-6E4C-8069-E1FBFE0BE5F2}"/>
          </ac:spMkLst>
        </pc:spChg>
        <pc:spChg chg="mod ord">
          <ac:chgData name="McLennan, Jodie" userId="84834f42-3436-46e2-bf96-b390f4e271f6" providerId="ADAL" clId="{5CC89CFE-6883-43A2-BB78-1AC8B62D7629}" dt="2024-09-25T19:29:03.068" v="1167" actId="27636"/>
          <ac:spMkLst>
            <pc:docMk/>
            <pc:sldMk cId="3892510878" sldId="258"/>
            <ac:spMk id="13" creationId="{6C5EE2B8-026E-D04B-8925-60FA6F76C380}"/>
          </ac:spMkLst>
        </pc:spChg>
        <pc:picChg chg="add del mod">
          <ac:chgData name="McLennan, Jodie" userId="84834f42-3436-46e2-bf96-b390f4e271f6" providerId="ADAL" clId="{5CC89CFE-6883-43A2-BB78-1AC8B62D7629}" dt="2024-09-25T18:26:14.322" v="751" actId="478"/>
          <ac:picMkLst>
            <pc:docMk/>
            <pc:sldMk cId="3892510878" sldId="258"/>
            <ac:picMk id="4" creationId="{CAB8A8C4-4AEE-9C2C-2AB9-A2AA394F92F1}"/>
          </ac:picMkLst>
        </pc:picChg>
      </pc:sldChg>
      <pc:sldChg chg="del">
        <pc:chgData name="McLennan, Jodie" userId="84834f42-3436-46e2-bf96-b390f4e271f6" providerId="ADAL" clId="{5CC89CFE-6883-43A2-BB78-1AC8B62D7629}" dt="2024-09-23T18:56:26.111" v="64" actId="2696"/>
        <pc:sldMkLst>
          <pc:docMk/>
          <pc:sldMk cId="170560962" sldId="263"/>
        </pc:sldMkLst>
      </pc:sldChg>
      <pc:sldChg chg="del">
        <pc:chgData name="McLennan, Jodie" userId="84834f42-3436-46e2-bf96-b390f4e271f6" providerId="ADAL" clId="{5CC89CFE-6883-43A2-BB78-1AC8B62D7629}" dt="2024-09-25T18:35:29.190" v="765" actId="47"/>
        <pc:sldMkLst>
          <pc:docMk/>
          <pc:sldMk cId="3987231189" sldId="267"/>
        </pc:sldMkLst>
      </pc:sldChg>
      <pc:sldChg chg="del">
        <pc:chgData name="McLennan, Jodie" userId="84834f42-3436-46e2-bf96-b390f4e271f6" providerId="ADAL" clId="{5CC89CFE-6883-43A2-BB78-1AC8B62D7629}" dt="2024-09-25T18:35:32.666" v="771" actId="47"/>
        <pc:sldMkLst>
          <pc:docMk/>
          <pc:sldMk cId="1969109951" sldId="268"/>
        </pc:sldMkLst>
      </pc:sldChg>
      <pc:sldChg chg="del">
        <pc:chgData name="McLennan, Jodie" userId="84834f42-3436-46e2-bf96-b390f4e271f6" providerId="ADAL" clId="{5CC89CFE-6883-43A2-BB78-1AC8B62D7629}" dt="2024-09-25T18:35:33.663" v="773" actId="47"/>
        <pc:sldMkLst>
          <pc:docMk/>
          <pc:sldMk cId="605085615" sldId="281"/>
        </pc:sldMkLst>
      </pc:sldChg>
      <pc:sldChg chg="del">
        <pc:chgData name="McLennan, Jodie" userId="84834f42-3436-46e2-bf96-b390f4e271f6" providerId="ADAL" clId="{5CC89CFE-6883-43A2-BB78-1AC8B62D7629}" dt="2024-09-25T18:35:33.143" v="772" actId="47"/>
        <pc:sldMkLst>
          <pc:docMk/>
          <pc:sldMk cId="2813636961" sldId="284"/>
        </pc:sldMkLst>
      </pc:sldChg>
      <pc:sldChg chg="del">
        <pc:chgData name="McLennan, Jodie" userId="84834f42-3436-46e2-bf96-b390f4e271f6" providerId="ADAL" clId="{5CC89CFE-6883-43A2-BB78-1AC8B62D7629}" dt="2024-09-25T18:35:31.061" v="768" actId="47"/>
        <pc:sldMkLst>
          <pc:docMk/>
          <pc:sldMk cId="2638409120" sldId="285"/>
        </pc:sldMkLst>
      </pc:sldChg>
      <pc:sldChg chg="del">
        <pc:chgData name="McLennan, Jodie" userId="84834f42-3436-46e2-bf96-b390f4e271f6" providerId="ADAL" clId="{5CC89CFE-6883-43A2-BB78-1AC8B62D7629}" dt="2024-09-25T18:35:31.932" v="770" actId="47"/>
        <pc:sldMkLst>
          <pc:docMk/>
          <pc:sldMk cId="801119596" sldId="287"/>
        </pc:sldMkLst>
      </pc:sldChg>
      <pc:sldChg chg="modSp mod">
        <pc:chgData name="McLennan, Jodie" userId="84834f42-3436-46e2-bf96-b390f4e271f6" providerId="ADAL" clId="{5CC89CFE-6883-43A2-BB78-1AC8B62D7629}" dt="2024-09-25T19:27:18.685" v="1144" actId="1076"/>
        <pc:sldMkLst>
          <pc:docMk/>
          <pc:sldMk cId="864860363" sldId="291"/>
        </pc:sldMkLst>
        <pc:spChg chg="mod">
          <ac:chgData name="McLennan, Jodie" userId="84834f42-3436-46e2-bf96-b390f4e271f6" providerId="ADAL" clId="{5CC89CFE-6883-43A2-BB78-1AC8B62D7629}" dt="2024-09-24T15:14:23.346" v="661" actId="1076"/>
          <ac:spMkLst>
            <pc:docMk/>
            <pc:sldMk cId="864860363" sldId="291"/>
            <ac:spMk id="3" creationId="{AEDCB975-6DEE-435D-BD89-3610736237D1}"/>
          </ac:spMkLst>
        </pc:spChg>
        <pc:spChg chg="mod">
          <ac:chgData name="McLennan, Jodie" userId="84834f42-3436-46e2-bf96-b390f4e271f6" providerId="ADAL" clId="{5CC89CFE-6883-43A2-BB78-1AC8B62D7629}" dt="2024-09-25T19:27:18.685" v="1144" actId="1076"/>
          <ac:spMkLst>
            <pc:docMk/>
            <pc:sldMk cId="864860363" sldId="291"/>
            <ac:spMk id="8" creationId="{A928253D-710E-CE8A-4DAF-C9C6D23A4287}"/>
          </ac:spMkLst>
        </pc:spChg>
        <pc:picChg chg="mod">
          <ac:chgData name="McLennan, Jodie" userId="84834f42-3436-46e2-bf96-b390f4e271f6" providerId="ADAL" clId="{5CC89CFE-6883-43A2-BB78-1AC8B62D7629}" dt="2024-09-24T15:14:37.065" v="663" actId="1076"/>
          <ac:picMkLst>
            <pc:docMk/>
            <pc:sldMk cId="864860363" sldId="291"/>
            <ac:picMk id="6" creationId="{C903A4AD-D3D8-ACDB-A9A8-2BDDFE61E131}"/>
          </ac:picMkLst>
        </pc:picChg>
      </pc:sldChg>
      <pc:sldChg chg="addSp delSp modSp mod">
        <pc:chgData name="McLennan, Jodie" userId="84834f42-3436-46e2-bf96-b390f4e271f6" providerId="ADAL" clId="{5CC89CFE-6883-43A2-BB78-1AC8B62D7629}" dt="2024-09-23T22:07:58.719" v="354" actId="1076"/>
        <pc:sldMkLst>
          <pc:docMk/>
          <pc:sldMk cId="597119651" sldId="293"/>
        </pc:sldMkLst>
        <pc:spChg chg="mod">
          <ac:chgData name="McLennan, Jodie" userId="84834f42-3436-46e2-bf96-b390f4e271f6" providerId="ADAL" clId="{5CC89CFE-6883-43A2-BB78-1AC8B62D7629}" dt="2024-09-23T19:05:58.929" v="311" actId="20577"/>
          <ac:spMkLst>
            <pc:docMk/>
            <pc:sldMk cId="597119651" sldId="293"/>
            <ac:spMk id="2" creationId="{5B425FE2-F3E9-4586-9F41-8D056DBF24E9}"/>
          </ac:spMkLst>
        </pc:spChg>
        <pc:spChg chg="del mod">
          <ac:chgData name="McLennan, Jodie" userId="84834f42-3436-46e2-bf96-b390f4e271f6" providerId="ADAL" clId="{5CC89CFE-6883-43A2-BB78-1AC8B62D7629}" dt="2024-09-23T22:07:39.439" v="351" actId="478"/>
          <ac:spMkLst>
            <pc:docMk/>
            <pc:sldMk cId="597119651" sldId="293"/>
            <ac:spMk id="5" creationId="{C74A47CA-010F-465A-9DEE-DA8DD4F73BD1}"/>
          </ac:spMkLst>
        </pc:spChg>
        <pc:spChg chg="add del mod">
          <ac:chgData name="McLennan, Jodie" userId="84834f42-3436-46e2-bf96-b390f4e271f6" providerId="ADAL" clId="{5CC89CFE-6883-43A2-BB78-1AC8B62D7629}" dt="2024-09-23T22:07:42.771" v="352" actId="478"/>
          <ac:spMkLst>
            <pc:docMk/>
            <pc:sldMk cId="597119651" sldId="293"/>
            <ac:spMk id="16" creationId="{0F166504-C08D-A758-092B-09157BFBD6AC}"/>
          </ac:spMkLst>
        </pc:spChg>
        <pc:picChg chg="del mod">
          <ac:chgData name="McLennan, Jodie" userId="84834f42-3436-46e2-bf96-b390f4e271f6" providerId="ADAL" clId="{5CC89CFE-6883-43A2-BB78-1AC8B62D7629}" dt="2024-09-23T19:03:36.159" v="117" actId="478"/>
          <ac:picMkLst>
            <pc:docMk/>
            <pc:sldMk cId="597119651" sldId="293"/>
            <ac:picMk id="3" creationId="{60E56D65-6D8D-482B-56FD-656312798A14}"/>
          </ac:picMkLst>
        </pc:picChg>
        <pc:picChg chg="del mod modCrop">
          <ac:chgData name="McLennan, Jodie" userId="84834f42-3436-46e2-bf96-b390f4e271f6" providerId="ADAL" clId="{5CC89CFE-6883-43A2-BB78-1AC8B62D7629}" dt="2024-09-23T21:34:34.570" v="315" actId="478"/>
          <ac:picMkLst>
            <pc:docMk/>
            <pc:sldMk cId="597119651" sldId="293"/>
            <ac:picMk id="4" creationId="{67ECEDA9-A360-4CFF-87BC-744DE6EB70AE}"/>
          </ac:picMkLst>
        </pc:picChg>
        <pc:picChg chg="add del mod">
          <ac:chgData name="McLennan, Jodie" userId="84834f42-3436-46e2-bf96-b390f4e271f6" providerId="ADAL" clId="{5CC89CFE-6883-43A2-BB78-1AC8B62D7629}" dt="2024-09-23T21:44:31.736" v="335" actId="478"/>
          <ac:picMkLst>
            <pc:docMk/>
            <pc:sldMk cId="597119651" sldId="293"/>
            <ac:picMk id="8" creationId="{BF85ADF4-DE4D-F995-1D87-D30AE604CF20}"/>
          </ac:picMkLst>
        </pc:picChg>
        <pc:picChg chg="add mod">
          <ac:chgData name="McLennan, Jodie" userId="84834f42-3436-46e2-bf96-b390f4e271f6" providerId="ADAL" clId="{5CC89CFE-6883-43A2-BB78-1AC8B62D7629}" dt="2024-09-23T22:07:46.646" v="353" actId="1076"/>
          <ac:picMkLst>
            <pc:docMk/>
            <pc:sldMk cId="597119651" sldId="293"/>
            <ac:picMk id="10" creationId="{5A9E3076-FC17-BFEA-DD05-B4589680591D}"/>
          </ac:picMkLst>
        </pc:picChg>
        <pc:picChg chg="add del mod">
          <ac:chgData name="McLennan, Jodie" userId="84834f42-3436-46e2-bf96-b390f4e271f6" providerId="ADAL" clId="{5CC89CFE-6883-43A2-BB78-1AC8B62D7629}" dt="2024-09-23T21:47:23.928" v="337" actId="478"/>
          <ac:picMkLst>
            <pc:docMk/>
            <pc:sldMk cId="597119651" sldId="293"/>
            <ac:picMk id="12" creationId="{A97B3777-285D-34E2-3752-59A712861105}"/>
          </ac:picMkLst>
        </pc:picChg>
        <pc:picChg chg="add mod">
          <ac:chgData name="McLennan, Jodie" userId="84834f42-3436-46e2-bf96-b390f4e271f6" providerId="ADAL" clId="{5CC89CFE-6883-43A2-BB78-1AC8B62D7629}" dt="2024-09-23T22:07:58.719" v="354" actId="1076"/>
          <ac:picMkLst>
            <pc:docMk/>
            <pc:sldMk cId="597119651" sldId="293"/>
            <ac:picMk id="14" creationId="{F0D68348-0060-9378-2169-037B13AA875E}"/>
          </ac:picMkLst>
        </pc:picChg>
      </pc:sldChg>
      <pc:sldChg chg="del">
        <pc:chgData name="McLennan, Jodie" userId="84834f42-3436-46e2-bf96-b390f4e271f6" providerId="ADAL" clId="{5CC89CFE-6883-43A2-BB78-1AC8B62D7629}" dt="2024-09-25T18:35:20.171" v="752" actId="47"/>
        <pc:sldMkLst>
          <pc:docMk/>
          <pc:sldMk cId="3355918015" sldId="294"/>
        </pc:sldMkLst>
      </pc:sldChg>
      <pc:sldChg chg="del">
        <pc:chgData name="McLennan, Jodie" userId="84834f42-3436-46e2-bf96-b390f4e271f6" providerId="ADAL" clId="{5CC89CFE-6883-43A2-BB78-1AC8B62D7629}" dt="2024-09-25T18:35:26.009" v="759" actId="47"/>
        <pc:sldMkLst>
          <pc:docMk/>
          <pc:sldMk cId="3149701245" sldId="296"/>
        </pc:sldMkLst>
      </pc:sldChg>
      <pc:sldChg chg="del">
        <pc:chgData name="McLennan, Jodie" userId="84834f42-3436-46e2-bf96-b390f4e271f6" providerId="ADAL" clId="{5CC89CFE-6883-43A2-BB78-1AC8B62D7629}" dt="2024-09-25T18:35:26.464" v="760" actId="47"/>
        <pc:sldMkLst>
          <pc:docMk/>
          <pc:sldMk cId="744737891" sldId="297"/>
        </pc:sldMkLst>
      </pc:sldChg>
      <pc:sldChg chg="del">
        <pc:chgData name="McLennan, Jodie" userId="84834f42-3436-46e2-bf96-b390f4e271f6" providerId="ADAL" clId="{5CC89CFE-6883-43A2-BB78-1AC8B62D7629}" dt="2024-09-25T18:35:26.922" v="761" actId="47"/>
        <pc:sldMkLst>
          <pc:docMk/>
          <pc:sldMk cId="3803666224" sldId="299"/>
        </pc:sldMkLst>
      </pc:sldChg>
      <pc:sldChg chg="del">
        <pc:chgData name="McLennan, Jodie" userId="84834f42-3436-46e2-bf96-b390f4e271f6" providerId="ADAL" clId="{5CC89CFE-6883-43A2-BB78-1AC8B62D7629}" dt="2024-09-25T18:35:27.396" v="762" actId="47"/>
        <pc:sldMkLst>
          <pc:docMk/>
          <pc:sldMk cId="874417498" sldId="300"/>
        </pc:sldMkLst>
      </pc:sldChg>
      <pc:sldChg chg="del">
        <pc:chgData name="McLennan, Jodie" userId="84834f42-3436-46e2-bf96-b390f4e271f6" providerId="ADAL" clId="{5CC89CFE-6883-43A2-BB78-1AC8B62D7629}" dt="2024-09-25T18:35:23.271" v="754" actId="47"/>
        <pc:sldMkLst>
          <pc:docMk/>
          <pc:sldMk cId="1610178724" sldId="302"/>
        </pc:sldMkLst>
      </pc:sldChg>
      <pc:sldChg chg="del">
        <pc:chgData name="McLennan, Jodie" userId="84834f42-3436-46e2-bf96-b390f4e271f6" providerId="ADAL" clId="{5CC89CFE-6883-43A2-BB78-1AC8B62D7629}" dt="2024-09-25T18:35:24.137" v="755" actId="47"/>
        <pc:sldMkLst>
          <pc:docMk/>
          <pc:sldMk cId="931762254" sldId="303"/>
        </pc:sldMkLst>
      </pc:sldChg>
      <pc:sldChg chg="del">
        <pc:chgData name="McLennan, Jodie" userId="84834f42-3436-46e2-bf96-b390f4e271f6" providerId="ADAL" clId="{5CC89CFE-6883-43A2-BB78-1AC8B62D7629}" dt="2024-09-25T18:35:25.095" v="757" actId="47"/>
        <pc:sldMkLst>
          <pc:docMk/>
          <pc:sldMk cId="3336205159" sldId="304"/>
        </pc:sldMkLst>
      </pc:sldChg>
      <pc:sldChg chg="del">
        <pc:chgData name="McLennan, Jodie" userId="84834f42-3436-46e2-bf96-b390f4e271f6" providerId="ADAL" clId="{5CC89CFE-6883-43A2-BB78-1AC8B62D7629}" dt="2024-09-25T18:35:25.607" v="758" actId="47"/>
        <pc:sldMkLst>
          <pc:docMk/>
          <pc:sldMk cId="1734452827" sldId="305"/>
        </pc:sldMkLst>
      </pc:sldChg>
      <pc:sldChg chg="del">
        <pc:chgData name="McLennan, Jodie" userId="84834f42-3436-46e2-bf96-b390f4e271f6" providerId="ADAL" clId="{5CC89CFE-6883-43A2-BB78-1AC8B62D7629}" dt="2024-09-25T18:35:24.667" v="756" actId="47"/>
        <pc:sldMkLst>
          <pc:docMk/>
          <pc:sldMk cId="2864909382" sldId="306"/>
        </pc:sldMkLst>
      </pc:sldChg>
      <pc:sldChg chg="del">
        <pc:chgData name="McLennan, Jodie" userId="84834f42-3436-46e2-bf96-b390f4e271f6" providerId="ADAL" clId="{5CC89CFE-6883-43A2-BB78-1AC8B62D7629}" dt="2024-09-25T18:35:28.735" v="764" actId="47"/>
        <pc:sldMkLst>
          <pc:docMk/>
          <pc:sldMk cId="3100679256" sldId="307"/>
        </pc:sldMkLst>
      </pc:sldChg>
      <pc:sldChg chg="del">
        <pc:chgData name="McLennan, Jodie" userId="84834f42-3436-46e2-bf96-b390f4e271f6" providerId="ADAL" clId="{5CC89CFE-6883-43A2-BB78-1AC8B62D7629}" dt="2024-09-25T18:35:29.644" v="766" actId="47"/>
        <pc:sldMkLst>
          <pc:docMk/>
          <pc:sldMk cId="4079559774" sldId="328"/>
        </pc:sldMkLst>
      </pc:sldChg>
      <pc:sldChg chg="del">
        <pc:chgData name="McLennan, Jodie" userId="84834f42-3436-46e2-bf96-b390f4e271f6" providerId="ADAL" clId="{5CC89CFE-6883-43A2-BB78-1AC8B62D7629}" dt="2024-09-25T18:35:34.436" v="774" actId="47"/>
        <pc:sldMkLst>
          <pc:docMk/>
          <pc:sldMk cId="923368599" sldId="329"/>
        </pc:sldMkLst>
      </pc:sldChg>
      <pc:sldChg chg="del">
        <pc:chgData name="McLennan, Jodie" userId="84834f42-3436-46e2-bf96-b390f4e271f6" providerId="ADAL" clId="{5CC89CFE-6883-43A2-BB78-1AC8B62D7629}" dt="2024-09-23T18:56:20.453" v="63" actId="2696"/>
        <pc:sldMkLst>
          <pc:docMk/>
          <pc:sldMk cId="1458488867" sldId="330"/>
        </pc:sldMkLst>
      </pc:sldChg>
      <pc:sldChg chg="del">
        <pc:chgData name="McLennan, Jodie" userId="84834f42-3436-46e2-bf96-b390f4e271f6" providerId="ADAL" clId="{5CC89CFE-6883-43A2-BB78-1AC8B62D7629}" dt="2024-09-25T18:35:30.359" v="767" actId="47"/>
        <pc:sldMkLst>
          <pc:docMk/>
          <pc:sldMk cId="1302586135" sldId="334"/>
        </pc:sldMkLst>
      </pc:sldChg>
      <pc:sldChg chg="del">
        <pc:chgData name="McLennan, Jodie" userId="84834f42-3436-46e2-bf96-b390f4e271f6" providerId="ADAL" clId="{5CC89CFE-6883-43A2-BB78-1AC8B62D7629}" dt="2024-09-25T18:35:28.110" v="763" actId="47"/>
        <pc:sldMkLst>
          <pc:docMk/>
          <pc:sldMk cId="336461387" sldId="335"/>
        </pc:sldMkLst>
      </pc:sldChg>
      <pc:sldChg chg="del">
        <pc:chgData name="McLennan, Jodie" userId="84834f42-3436-46e2-bf96-b390f4e271f6" providerId="ADAL" clId="{5CC89CFE-6883-43A2-BB78-1AC8B62D7629}" dt="2024-09-25T18:35:31.495" v="769" actId="47"/>
        <pc:sldMkLst>
          <pc:docMk/>
          <pc:sldMk cId="1103928883" sldId="336"/>
        </pc:sldMkLst>
      </pc:sldChg>
      <pc:sldChg chg="del">
        <pc:chgData name="McLennan, Jodie" userId="84834f42-3436-46e2-bf96-b390f4e271f6" providerId="ADAL" clId="{5CC89CFE-6883-43A2-BB78-1AC8B62D7629}" dt="2024-09-25T18:35:22.344" v="753" actId="47"/>
        <pc:sldMkLst>
          <pc:docMk/>
          <pc:sldMk cId="3821056577" sldId="337"/>
        </pc:sldMkLst>
      </pc:sldChg>
      <pc:sldChg chg="delSp modSp mod">
        <pc:chgData name="McLennan, Jodie" userId="84834f42-3436-46e2-bf96-b390f4e271f6" providerId="ADAL" clId="{5CC89CFE-6883-43A2-BB78-1AC8B62D7629}" dt="2024-09-24T15:13:18.292" v="509" actId="1076"/>
        <pc:sldMkLst>
          <pc:docMk/>
          <pc:sldMk cId="2845014577" sldId="338"/>
        </pc:sldMkLst>
        <pc:spChg chg="mod">
          <ac:chgData name="McLennan, Jodie" userId="84834f42-3436-46e2-bf96-b390f4e271f6" providerId="ADAL" clId="{5CC89CFE-6883-43A2-BB78-1AC8B62D7629}" dt="2024-09-24T15:13:18.292" v="509" actId="1076"/>
          <ac:spMkLst>
            <pc:docMk/>
            <pc:sldMk cId="2845014577" sldId="338"/>
            <ac:spMk id="2" creationId="{C491BA48-AE65-0474-E84C-43BC46F5F083}"/>
          </ac:spMkLst>
        </pc:spChg>
        <pc:spChg chg="mod">
          <ac:chgData name="McLennan, Jodie" userId="84834f42-3436-46e2-bf96-b390f4e271f6" providerId="ADAL" clId="{5CC89CFE-6883-43A2-BB78-1AC8B62D7629}" dt="2024-09-24T15:13:09.782" v="508" actId="27636"/>
          <ac:spMkLst>
            <pc:docMk/>
            <pc:sldMk cId="2845014577" sldId="338"/>
            <ac:spMk id="3" creationId="{6722ACF4-7AC0-C7F9-01B6-3EB5D99D53C9}"/>
          </ac:spMkLst>
        </pc:spChg>
        <pc:spChg chg="del mod">
          <ac:chgData name="McLennan, Jodie" userId="84834f42-3436-46e2-bf96-b390f4e271f6" providerId="ADAL" clId="{5CC89CFE-6883-43A2-BB78-1AC8B62D7629}" dt="2024-09-24T15:12:21.014" v="387"/>
          <ac:spMkLst>
            <pc:docMk/>
            <pc:sldMk cId="2845014577" sldId="338"/>
            <ac:spMk id="8" creationId="{5526E4FD-CF07-19F7-1E3F-C2D139D2B38C}"/>
          </ac:spMkLst>
        </pc:spChg>
        <pc:picChg chg="mod">
          <ac:chgData name="McLennan, Jodie" userId="84834f42-3436-46e2-bf96-b390f4e271f6" providerId="ADAL" clId="{5CC89CFE-6883-43A2-BB78-1AC8B62D7629}" dt="2024-09-24T15:12:22.405" v="388" actId="1076"/>
          <ac:picMkLst>
            <pc:docMk/>
            <pc:sldMk cId="2845014577" sldId="338"/>
            <ac:picMk id="6" creationId="{FCB6BD2B-93E7-9D90-2DCD-C277AEE0F144}"/>
          </ac:picMkLst>
        </pc:picChg>
        <pc:picChg chg="del">
          <ac:chgData name="McLennan, Jodie" userId="84834f42-3436-46e2-bf96-b390f4e271f6" providerId="ADAL" clId="{5CC89CFE-6883-43A2-BB78-1AC8B62D7629}" dt="2024-09-24T15:10:07.124" v="357" actId="478"/>
          <ac:picMkLst>
            <pc:docMk/>
            <pc:sldMk cId="2845014577" sldId="338"/>
            <ac:picMk id="7" creationId="{331D5C44-E50E-6E78-D0B1-79FF5B624D2C}"/>
          </ac:picMkLst>
        </pc:picChg>
      </pc:sldChg>
      <pc:sldChg chg="modSp mod">
        <pc:chgData name="McLennan, Jodie" userId="84834f42-3436-46e2-bf96-b390f4e271f6" providerId="ADAL" clId="{5CC89CFE-6883-43A2-BB78-1AC8B62D7629}" dt="2024-09-25T19:27:09.654" v="1143" actId="1076"/>
        <pc:sldMkLst>
          <pc:docMk/>
          <pc:sldMk cId="1797794631" sldId="340"/>
        </pc:sldMkLst>
        <pc:spChg chg="mod">
          <ac:chgData name="McLennan, Jodie" userId="84834f42-3436-46e2-bf96-b390f4e271f6" providerId="ADAL" clId="{5CC89CFE-6883-43A2-BB78-1AC8B62D7629}" dt="2024-09-25T19:27:09.654" v="1143" actId="1076"/>
          <ac:spMkLst>
            <pc:docMk/>
            <pc:sldMk cId="1797794631" sldId="340"/>
            <ac:spMk id="21" creationId="{310A3D6A-653C-2A3A-CFCE-F800C74FA690}"/>
          </ac:spMkLst>
        </pc:spChg>
      </pc:sldChg>
      <pc:sldChg chg="addSp delSp modSp mod modAnim">
        <pc:chgData name="McLennan, Jodie" userId="84834f42-3436-46e2-bf96-b390f4e271f6" providerId="ADAL" clId="{5CC89CFE-6883-43A2-BB78-1AC8B62D7629}" dt="2024-09-24T19:12:27.867" v="706" actId="14100"/>
        <pc:sldMkLst>
          <pc:docMk/>
          <pc:sldMk cId="754995513" sldId="343"/>
        </pc:sldMkLst>
        <pc:spChg chg="mod">
          <ac:chgData name="McLennan, Jodie" userId="84834f42-3436-46e2-bf96-b390f4e271f6" providerId="ADAL" clId="{5CC89CFE-6883-43A2-BB78-1AC8B62D7629}" dt="2024-09-24T19:12:24.834" v="705" actId="1076"/>
          <ac:spMkLst>
            <pc:docMk/>
            <pc:sldMk cId="754995513" sldId="343"/>
            <ac:spMk id="4" creationId="{BF2F385E-D3E9-D32F-EDDE-B84214ACD55D}"/>
          </ac:spMkLst>
        </pc:spChg>
        <pc:graphicFrameChg chg="add del mod">
          <ac:chgData name="McLennan, Jodie" userId="84834f42-3436-46e2-bf96-b390f4e271f6" providerId="ADAL" clId="{5CC89CFE-6883-43A2-BB78-1AC8B62D7629}" dt="2024-09-24T19:11:32.480" v="700" actId="478"/>
          <ac:graphicFrameMkLst>
            <pc:docMk/>
            <pc:sldMk cId="754995513" sldId="343"/>
            <ac:graphicFrameMk id="5" creationId="{D0BEFC3F-28F0-0130-BB8F-2FE5D8ABDC24}"/>
          </ac:graphicFrameMkLst>
        </pc:graphicFrameChg>
        <pc:picChg chg="add mod">
          <ac:chgData name="McLennan, Jodie" userId="84834f42-3436-46e2-bf96-b390f4e271f6" providerId="ADAL" clId="{5CC89CFE-6883-43A2-BB78-1AC8B62D7629}" dt="2024-09-24T19:12:27.867" v="706" actId="14100"/>
          <ac:picMkLst>
            <pc:docMk/>
            <pc:sldMk cId="754995513" sldId="343"/>
            <ac:picMk id="6" creationId="{82A114B7-325B-EC27-B2A2-A13FE64B12F7}"/>
          </ac:picMkLst>
        </pc:picChg>
      </pc:sldChg>
      <pc:sldChg chg="modSp mod ord">
        <pc:chgData name="McLennan, Jodie" userId="84834f42-3436-46e2-bf96-b390f4e271f6" providerId="ADAL" clId="{5CC89CFE-6883-43A2-BB78-1AC8B62D7629}" dt="2024-09-23T21:41:28.407" v="324"/>
        <pc:sldMkLst>
          <pc:docMk/>
          <pc:sldMk cId="2235456196" sldId="344"/>
        </pc:sldMkLst>
        <pc:spChg chg="mod">
          <ac:chgData name="McLennan, Jodie" userId="84834f42-3436-46e2-bf96-b390f4e271f6" providerId="ADAL" clId="{5CC89CFE-6883-43A2-BB78-1AC8B62D7629}" dt="2024-09-23T18:56:02.821" v="62" actId="20577"/>
          <ac:spMkLst>
            <pc:docMk/>
            <pc:sldMk cId="2235456196" sldId="344"/>
            <ac:spMk id="2" creationId="{5E18285E-EF9B-7624-47BA-2DB1855B9134}"/>
          </ac:spMkLst>
        </pc:spChg>
      </pc:sldChg>
      <pc:sldChg chg="modSp mod">
        <pc:chgData name="McLennan, Jodie" userId="84834f42-3436-46e2-bf96-b390f4e271f6" providerId="ADAL" clId="{5CC89CFE-6883-43A2-BB78-1AC8B62D7629}" dt="2024-09-24T19:13:24.226" v="738" actId="122"/>
        <pc:sldMkLst>
          <pc:docMk/>
          <pc:sldMk cId="2631176061" sldId="345"/>
        </pc:sldMkLst>
        <pc:spChg chg="mod">
          <ac:chgData name="McLennan, Jodie" userId="84834f42-3436-46e2-bf96-b390f4e271f6" providerId="ADAL" clId="{5CC89CFE-6883-43A2-BB78-1AC8B62D7629}" dt="2024-09-24T19:13:24.226" v="738" actId="122"/>
          <ac:spMkLst>
            <pc:docMk/>
            <pc:sldMk cId="2631176061" sldId="345"/>
            <ac:spMk id="6" creationId="{97ED7F6D-DCEC-8DBD-6C1E-8EFF6E39527E}"/>
          </ac:spMkLst>
        </pc:spChg>
      </pc:sldChg>
      <pc:sldChg chg="addSp delSp modSp new mod">
        <pc:chgData name="McLennan, Jodie" userId="84834f42-3436-46e2-bf96-b390f4e271f6" providerId="ADAL" clId="{5CC89CFE-6883-43A2-BB78-1AC8B62D7629}" dt="2024-09-25T18:54:42.513" v="1058" actId="1035"/>
        <pc:sldMkLst>
          <pc:docMk/>
          <pc:sldMk cId="1905915990" sldId="346"/>
        </pc:sldMkLst>
        <pc:spChg chg="mod">
          <ac:chgData name="McLennan, Jodie" userId="84834f42-3436-46e2-bf96-b390f4e271f6" providerId="ADAL" clId="{5CC89CFE-6883-43A2-BB78-1AC8B62D7629}" dt="2024-09-25T18:54:07.281" v="1043" actId="1035"/>
          <ac:spMkLst>
            <pc:docMk/>
            <pc:sldMk cId="1905915990" sldId="346"/>
            <ac:spMk id="2" creationId="{2F662069-6A53-CBDB-3897-D5C14BA49590}"/>
          </ac:spMkLst>
        </pc:spChg>
        <pc:spChg chg="del">
          <ac:chgData name="McLennan, Jodie" userId="84834f42-3436-46e2-bf96-b390f4e271f6" providerId="ADAL" clId="{5CC89CFE-6883-43A2-BB78-1AC8B62D7629}" dt="2024-09-23T18:57:58.034" v="77" actId="478"/>
          <ac:spMkLst>
            <pc:docMk/>
            <pc:sldMk cId="1905915990" sldId="346"/>
            <ac:spMk id="3" creationId="{1B28648B-C86F-4EDB-9769-E26B3CDE90AF}"/>
          </ac:spMkLst>
        </pc:spChg>
        <pc:spChg chg="add mod">
          <ac:chgData name="McLennan, Jodie" userId="84834f42-3436-46e2-bf96-b390f4e271f6" providerId="ADAL" clId="{5CC89CFE-6883-43A2-BB78-1AC8B62D7629}" dt="2024-09-25T18:54:42.513" v="1058" actId="1035"/>
          <ac:spMkLst>
            <pc:docMk/>
            <pc:sldMk cId="1905915990" sldId="346"/>
            <ac:spMk id="4" creationId="{A95AE726-A868-DACF-1DBF-7D047516F493}"/>
          </ac:spMkLst>
        </pc:spChg>
      </pc:sldChg>
      <pc:sldChg chg="addSp modSp new mod">
        <pc:chgData name="McLennan, Jodie" userId="84834f42-3436-46e2-bf96-b390f4e271f6" providerId="ADAL" clId="{5CC89CFE-6883-43A2-BB78-1AC8B62D7629}" dt="2024-09-24T15:14:11.868" v="660" actId="313"/>
        <pc:sldMkLst>
          <pc:docMk/>
          <pc:sldMk cId="327536162" sldId="347"/>
        </pc:sldMkLst>
        <pc:spChg chg="mod">
          <ac:chgData name="McLennan, Jodie" userId="84834f42-3436-46e2-bf96-b390f4e271f6" providerId="ADAL" clId="{5CC89CFE-6883-43A2-BB78-1AC8B62D7629}" dt="2024-09-24T15:14:11.868" v="660" actId="313"/>
          <ac:spMkLst>
            <pc:docMk/>
            <pc:sldMk cId="327536162" sldId="347"/>
            <ac:spMk id="2" creationId="{8101CC4F-5645-4E97-9FC3-6A176834D9C4}"/>
          </ac:spMkLst>
        </pc:spChg>
        <pc:spChg chg="mod">
          <ac:chgData name="McLennan, Jodie" userId="84834f42-3436-46e2-bf96-b390f4e271f6" providerId="ADAL" clId="{5CC89CFE-6883-43A2-BB78-1AC8B62D7629}" dt="2024-09-24T15:13:25.485" v="510" actId="20577"/>
          <ac:spMkLst>
            <pc:docMk/>
            <pc:sldMk cId="327536162" sldId="347"/>
            <ac:spMk id="3" creationId="{D39AE38C-9580-C36F-3B76-4467B1F821FA}"/>
          </ac:spMkLst>
        </pc:spChg>
        <pc:picChg chg="add mod modCrop">
          <ac:chgData name="McLennan, Jodie" userId="84834f42-3436-46e2-bf96-b390f4e271f6" providerId="ADAL" clId="{5CC89CFE-6883-43A2-BB78-1AC8B62D7629}" dt="2024-09-24T15:13:29.676" v="512" actId="14100"/>
          <ac:picMkLst>
            <pc:docMk/>
            <pc:sldMk cId="327536162" sldId="347"/>
            <ac:picMk id="5" creationId="{45B4808B-74C3-B3D9-3E41-2DB53C724023}"/>
          </ac:picMkLst>
        </pc:picChg>
        <pc:picChg chg="add mod modCrop">
          <ac:chgData name="McLennan, Jodie" userId="84834f42-3436-46e2-bf96-b390f4e271f6" providerId="ADAL" clId="{5CC89CFE-6883-43A2-BB78-1AC8B62D7629}" dt="2024-09-24T15:13:27.420" v="511" actId="14100"/>
          <ac:picMkLst>
            <pc:docMk/>
            <pc:sldMk cId="327536162" sldId="347"/>
            <ac:picMk id="6" creationId="{F60E1C88-8859-E3BD-C115-CB38253472A4}"/>
          </ac:picMkLst>
        </pc:picChg>
      </pc:sldChg>
      <pc:sldChg chg="modSp mod">
        <pc:chgData name="McLennan, Jodie" userId="84834f42-3436-46e2-bf96-b390f4e271f6" providerId="ADAL" clId="{5CC89CFE-6883-43A2-BB78-1AC8B62D7629}" dt="2024-09-25T19:20:56.912" v="1098" actId="1076"/>
        <pc:sldMkLst>
          <pc:docMk/>
          <pc:sldMk cId="1437707645" sldId="348"/>
        </pc:sldMkLst>
        <pc:spChg chg="mod">
          <ac:chgData name="McLennan, Jodie" userId="84834f42-3436-46e2-bf96-b390f4e271f6" providerId="ADAL" clId="{5CC89CFE-6883-43A2-BB78-1AC8B62D7629}" dt="2024-09-25T19:20:56.912" v="1098" actId="1076"/>
          <ac:spMkLst>
            <pc:docMk/>
            <pc:sldMk cId="1437707645" sldId="348"/>
            <ac:spMk id="18" creationId="{B72AFE75-E605-874D-FBB5-368595719F82}"/>
          </ac:spMkLst>
        </pc:spChg>
        <pc:picChg chg="mod">
          <ac:chgData name="McLennan, Jodie" userId="84834f42-3436-46e2-bf96-b390f4e271f6" providerId="ADAL" clId="{5CC89CFE-6883-43A2-BB78-1AC8B62D7629}" dt="2024-09-25T19:20:53.440" v="1097" actId="1076"/>
          <ac:picMkLst>
            <pc:docMk/>
            <pc:sldMk cId="1437707645" sldId="348"/>
            <ac:picMk id="17" creationId="{4AA57C67-F597-7416-91D3-B81690F0F5D7}"/>
          </ac:picMkLst>
        </pc:picChg>
      </pc:sldChg>
      <pc:sldChg chg="addSp modSp mod">
        <pc:chgData name="McLennan, Jodie" userId="84834f42-3436-46e2-bf96-b390f4e271f6" providerId="ADAL" clId="{5CC89CFE-6883-43A2-BB78-1AC8B62D7629}" dt="2024-09-24T19:10:16.059" v="698" actId="1076"/>
        <pc:sldMkLst>
          <pc:docMk/>
          <pc:sldMk cId="356230943" sldId="349"/>
        </pc:sldMkLst>
        <pc:spChg chg="mod">
          <ac:chgData name="McLennan, Jodie" userId="84834f42-3436-46e2-bf96-b390f4e271f6" providerId="ADAL" clId="{5CC89CFE-6883-43A2-BB78-1AC8B62D7629}" dt="2024-09-24T19:10:16.059" v="698" actId="1076"/>
          <ac:spMkLst>
            <pc:docMk/>
            <pc:sldMk cId="356230943" sldId="349"/>
            <ac:spMk id="3" creationId="{80B5C5E6-B94A-0A1C-6F17-9B7F3E9D115E}"/>
          </ac:spMkLst>
        </pc:spChg>
        <pc:picChg chg="add mod">
          <ac:chgData name="McLennan, Jodie" userId="84834f42-3436-46e2-bf96-b390f4e271f6" providerId="ADAL" clId="{5CC89CFE-6883-43A2-BB78-1AC8B62D7629}" dt="2024-09-24T19:05:27.117" v="670" actId="1076"/>
          <ac:picMkLst>
            <pc:docMk/>
            <pc:sldMk cId="356230943" sldId="349"/>
            <ac:picMk id="1026" creationId="{EC649D05-0E79-031E-8850-94B9221B08B2}"/>
          </ac:picMkLst>
        </pc:picChg>
      </pc:sldChg>
      <pc:sldChg chg="new">
        <pc:chgData name="McLennan, Jodie" userId="84834f42-3436-46e2-bf96-b390f4e271f6" providerId="ADAL" clId="{5CC89CFE-6883-43A2-BB78-1AC8B62D7629}" dt="2024-09-24T15:52:35.284" v="664" actId="680"/>
        <pc:sldMkLst>
          <pc:docMk/>
          <pc:sldMk cId="1260551006" sldId="349"/>
        </pc:sldMkLst>
      </pc:sldChg>
      <pc:sldChg chg="new">
        <pc:chgData name="McLennan, Jodie" userId="84834f42-3436-46e2-bf96-b390f4e271f6" providerId="ADAL" clId="{5CC89CFE-6883-43A2-BB78-1AC8B62D7629}" dt="2024-09-24T15:52:35.429" v="665" actId="680"/>
        <pc:sldMkLst>
          <pc:docMk/>
          <pc:sldMk cId="2584270678" sldId="350"/>
        </pc:sldMkLst>
      </pc:sldChg>
      <pc:sldChg chg="addSp modSp new mod">
        <pc:chgData name="McLennan, Jodie" userId="84834f42-3436-46e2-bf96-b390f4e271f6" providerId="ADAL" clId="{5CC89CFE-6883-43A2-BB78-1AC8B62D7629}" dt="2024-09-25T22:14:30.578" v="1251" actId="14100"/>
        <pc:sldMkLst>
          <pc:docMk/>
          <pc:sldMk cId="2649010177" sldId="350"/>
        </pc:sldMkLst>
        <pc:spChg chg="mod">
          <ac:chgData name="McLennan, Jodie" userId="84834f42-3436-46e2-bf96-b390f4e271f6" providerId="ADAL" clId="{5CC89CFE-6883-43A2-BB78-1AC8B62D7629}" dt="2024-09-25T18:36:08.876" v="836" actId="20577"/>
          <ac:spMkLst>
            <pc:docMk/>
            <pc:sldMk cId="2649010177" sldId="350"/>
            <ac:spMk id="2" creationId="{8A640FAD-F72F-E6A7-0BE5-76030C330A20}"/>
          </ac:spMkLst>
        </pc:spChg>
        <pc:picChg chg="add mod">
          <ac:chgData name="McLennan, Jodie" userId="84834f42-3436-46e2-bf96-b390f4e271f6" providerId="ADAL" clId="{5CC89CFE-6883-43A2-BB78-1AC8B62D7629}" dt="2024-09-25T22:09:06.997" v="1214" actId="1076"/>
          <ac:picMkLst>
            <pc:docMk/>
            <pc:sldMk cId="2649010177" sldId="350"/>
            <ac:picMk id="4" creationId="{009EF2C4-8489-7C14-81E3-4A8E83A13468}"/>
          </ac:picMkLst>
        </pc:picChg>
        <pc:picChg chg="add mod">
          <ac:chgData name="McLennan, Jodie" userId="84834f42-3436-46e2-bf96-b390f4e271f6" providerId="ADAL" clId="{5CC89CFE-6883-43A2-BB78-1AC8B62D7629}" dt="2024-09-25T22:14:24.322" v="1250" actId="1076"/>
          <ac:picMkLst>
            <pc:docMk/>
            <pc:sldMk cId="2649010177" sldId="350"/>
            <ac:picMk id="6" creationId="{48BD0CF4-5FDE-11F0-4F2A-AE01D1AB4160}"/>
          </ac:picMkLst>
        </pc:picChg>
        <pc:picChg chg="add mod">
          <ac:chgData name="McLennan, Jodie" userId="84834f42-3436-46e2-bf96-b390f4e271f6" providerId="ADAL" clId="{5CC89CFE-6883-43A2-BB78-1AC8B62D7629}" dt="2024-09-25T22:09:54.765" v="1235" actId="1076"/>
          <ac:picMkLst>
            <pc:docMk/>
            <pc:sldMk cId="2649010177" sldId="350"/>
            <ac:picMk id="8" creationId="{17F007A1-C65E-D04A-3EC5-B70AD5D581C1}"/>
          </ac:picMkLst>
        </pc:picChg>
        <pc:picChg chg="add mod">
          <ac:chgData name="McLennan, Jodie" userId="84834f42-3436-46e2-bf96-b390f4e271f6" providerId="ADAL" clId="{5CC89CFE-6883-43A2-BB78-1AC8B62D7629}" dt="2024-09-25T22:14:30.578" v="1251" actId="14100"/>
          <ac:picMkLst>
            <pc:docMk/>
            <pc:sldMk cId="2649010177" sldId="350"/>
            <ac:picMk id="10" creationId="{55CFD1B0-86D4-DAF3-9421-6CC3B88C3802}"/>
          </ac:picMkLst>
        </pc:picChg>
        <pc:picChg chg="add mod">
          <ac:chgData name="McLennan, Jodie" userId="84834f42-3436-46e2-bf96-b390f4e271f6" providerId="ADAL" clId="{5CC89CFE-6883-43A2-BB78-1AC8B62D7629}" dt="2024-09-25T22:09:12.717" v="1217" actId="1076"/>
          <ac:picMkLst>
            <pc:docMk/>
            <pc:sldMk cId="2649010177" sldId="350"/>
            <ac:picMk id="11" creationId="{C26DDA4F-A9E2-AAE3-3AC9-AEE395B75602}"/>
          </ac:picMkLst>
        </pc:picChg>
        <pc:cxnChg chg="add mod">
          <ac:chgData name="McLennan, Jodie" userId="84834f42-3436-46e2-bf96-b390f4e271f6" providerId="ADAL" clId="{5CC89CFE-6883-43A2-BB78-1AC8B62D7629}" dt="2024-09-25T22:10:35.266" v="1238" actId="1582"/>
          <ac:cxnSpMkLst>
            <pc:docMk/>
            <pc:sldMk cId="2649010177" sldId="350"/>
            <ac:cxnSpMk id="13" creationId="{9BB9B53A-88D5-EF6F-F09A-EA00C7462723}"/>
          </ac:cxnSpMkLst>
        </pc:cxnChg>
        <pc:cxnChg chg="add mod">
          <ac:chgData name="McLennan, Jodie" userId="84834f42-3436-46e2-bf96-b390f4e271f6" providerId="ADAL" clId="{5CC89CFE-6883-43A2-BB78-1AC8B62D7629}" dt="2024-09-25T22:13:06.927" v="1241" actId="1582"/>
          <ac:cxnSpMkLst>
            <pc:docMk/>
            <pc:sldMk cId="2649010177" sldId="350"/>
            <ac:cxnSpMk id="15" creationId="{ACF6264D-6787-5625-7471-6D636AC9F4AF}"/>
          </ac:cxnSpMkLst>
        </pc:cxnChg>
        <pc:cxnChg chg="add mod">
          <ac:chgData name="McLennan, Jodie" userId="84834f42-3436-46e2-bf96-b390f4e271f6" providerId="ADAL" clId="{5CC89CFE-6883-43A2-BB78-1AC8B62D7629}" dt="2024-09-25T22:13:38.629" v="1244" actId="1582"/>
          <ac:cxnSpMkLst>
            <pc:docMk/>
            <pc:sldMk cId="2649010177" sldId="350"/>
            <ac:cxnSpMk id="17" creationId="{2C2CCC7D-2DB9-136B-78CF-E83D42A1ACA7}"/>
          </ac:cxnSpMkLst>
        </pc:cxnChg>
        <pc:cxnChg chg="add mod">
          <ac:chgData name="McLennan, Jodie" userId="84834f42-3436-46e2-bf96-b390f4e271f6" providerId="ADAL" clId="{5CC89CFE-6883-43A2-BB78-1AC8B62D7629}" dt="2024-09-25T22:14:10.993" v="1248" actId="1582"/>
          <ac:cxnSpMkLst>
            <pc:docMk/>
            <pc:sldMk cId="2649010177" sldId="350"/>
            <ac:cxnSpMk id="19" creationId="{CF546EAD-34EB-6F76-F152-6C5944CD3A24}"/>
          </ac:cxnSpMkLst>
        </pc:cxnChg>
      </pc:sldChg>
      <pc:sldMasterChg chg="addSp delSp modSp mod modSldLayout">
        <pc:chgData name="McLennan, Jodie" userId="84834f42-3436-46e2-bf96-b390f4e271f6" providerId="ADAL" clId="{5CC89CFE-6883-43A2-BB78-1AC8B62D7629}" dt="2024-09-25T19:27:59.575" v="1146"/>
        <pc:sldMasterMkLst>
          <pc:docMk/>
          <pc:sldMasterMk cId="2970061491" sldId="2147483648"/>
        </pc:sldMasterMkLst>
        <pc:spChg chg="add del mod">
          <ac:chgData name="McLennan, Jodie" userId="84834f42-3436-46e2-bf96-b390f4e271f6" providerId="ADAL" clId="{5CC89CFE-6883-43A2-BB78-1AC8B62D7629}" dt="2024-09-25T19:19:22.237" v="1095" actId="478"/>
          <ac:spMkLst>
            <pc:docMk/>
            <pc:sldMasterMk cId="2970061491" sldId="2147483648"/>
            <ac:spMk id="4" creationId="{69052B75-A097-CE6E-851D-DC2011655560}"/>
          </ac:spMkLst>
        </pc:spChg>
        <pc:sldLayoutChg chg="addSp delSp modSp mod">
          <pc:chgData name="McLennan, Jodie" userId="84834f42-3436-46e2-bf96-b390f4e271f6" providerId="ADAL" clId="{5CC89CFE-6883-43A2-BB78-1AC8B62D7629}" dt="2024-09-25T19:25:32.235" v="1136"/>
          <pc:sldLayoutMkLst>
            <pc:docMk/>
            <pc:sldMasterMk cId="2970061491" sldId="2147483648"/>
            <pc:sldLayoutMk cId="691165391" sldId="2147483650"/>
          </pc:sldLayoutMkLst>
          <pc:spChg chg="add del">
            <ac:chgData name="McLennan, Jodie" userId="84834f42-3436-46e2-bf96-b390f4e271f6" providerId="ADAL" clId="{5CC89CFE-6883-43A2-BB78-1AC8B62D7629}" dt="2024-09-25T18:38:38.800" v="837" actId="11529"/>
            <ac:spMkLst>
              <pc:docMk/>
              <pc:sldMasterMk cId="2970061491" sldId="2147483648"/>
              <pc:sldLayoutMk cId="691165391" sldId="2147483650"/>
              <ac:spMk id="2" creationId="{9C3990BD-29B0-E43F-8412-D71B52A76A96}"/>
            </ac:spMkLst>
          </pc:spChg>
          <pc:spChg chg="add del mod">
            <ac:chgData name="McLennan, Jodie" userId="84834f42-3436-46e2-bf96-b390f4e271f6" providerId="ADAL" clId="{5CC89CFE-6883-43A2-BB78-1AC8B62D7629}" dt="2024-09-25T18:38:44.029" v="839" actId="478"/>
            <ac:spMkLst>
              <pc:docMk/>
              <pc:sldMasterMk cId="2970061491" sldId="2147483648"/>
              <pc:sldLayoutMk cId="691165391" sldId="2147483650"/>
              <ac:spMk id="3" creationId="{AC1DE989-374A-B1C1-9B43-A3D854B77027}"/>
            </ac:spMkLst>
          </pc:spChg>
          <pc:spChg chg="add del">
            <ac:chgData name="McLennan, Jodie" userId="84834f42-3436-46e2-bf96-b390f4e271f6" providerId="ADAL" clId="{5CC89CFE-6883-43A2-BB78-1AC8B62D7629}" dt="2024-09-25T18:38:50.636" v="840" actId="11529"/>
            <ac:spMkLst>
              <pc:docMk/>
              <pc:sldMasterMk cId="2970061491" sldId="2147483648"/>
              <pc:sldLayoutMk cId="691165391" sldId="2147483650"/>
              <ac:spMk id="4" creationId="{84CDA116-5CB0-814D-866D-E62649753840}"/>
            </ac:spMkLst>
          </pc:spChg>
          <pc:spChg chg="add del mod">
            <ac:chgData name="McLennan, Jodie" userId="84834f42-3436-46e2-bf96-b390f4e271f6" providerId="ADAL" clId="{5CC89CFE-6883-43A2-BB78-1AC8B62D7629}" dt="2024-09-25T19:08:16.990" v="1063" actId="478"/>
            <ac:spMkLst>
              <pc:docMk/>
              <pc:sldMasterMk cId="2970061491" sldId="2147483648"/>
              <pc:sldLayoutMk cId="691165391" sldId="2147483650"/>
              <ac:spMk id="5" creationId="{6B876066-615B-A055-1E23-CC860422D1C2}"/>
            </ac:spMkLst>
          </pc:spChg>
          <pc:spChg chg="add del mod">
            <ac:chgData name="McLennan, Jodie" userId="84834f42-3436-46e2-bf96-b390f4e271f6" providerId="ADAL" clId="{5CC89CFE-6883-43A2-BB78-1AC8B62D7629}" dt="2024-09-25T19:25:31.189" v="1135" actId="478"/>
            <ac:spMkLst>
              <pc:docMk/>
              <pc:sldMasterMk cId="2970061491" sldId="2147483648"/>
              <pc:sldLayoutMk cId="691165391" sldId="2147483650"/>
              <ac:spMk id="6" creationId="{ADEA614E-272C-F3DA-76D7-F875D4614915}"/>
            </ac:spMkLst>
          </pc:spChg>
          <pc:spChg chg="add mod">
            <ac:chgData name="McLennan, Jodie" userId="84834f42-3436-46e2-bf96-b390f4e271f6" providerId="ADAL" clId="{5CC89CFE-6883-43A2-BB78-1AC8B62D7629}" dt="2024-09-25T19:25:32.235" v="1136"/>
            <ac:spMkLst>
              <pc:docMk/>
              <pc:sldMasterMk cId="2970061491" sldId="2147483648"/>
              <pc:sldLayoutMk cId="691165391" sldId="2147483650"/>
              <ac:spMk id="7" creationId="{BCFBF147-C686-F98E-D7BF-9BD2C136CC44}"/>
            </ac:spMkLst>
          </pc:spChg>
          <pc:spChg chg="add del mod">
            <ac:chgData name="McLennan, Jodie" userId="84834f42-3436-46e2-bf96-b390f4e271f6" providerId="ADAL" clId="{5CC89CFE-6883-43A2-BB78-1AC8B62D7629}" dt="2024-09-25T18:40:36.779" v="856" actId="1076"/>
            <ac:spMkLst>
              <pc:docMk/>
              <pc:sldMasterMk cId="2970061491" sldId="2147483648"/>
              <pc:sldLayoutMk cId="691165391" sldId="2147483650"/>
              <ac:spMk id="11" creationId="{80937044-371D-C149-9F72-3D8FBA4605CF}"/>
            </ac:spMkLst>
          </pc:spChg>
        </pc:sldLayoutChg>
        <pc:sldLayoutChg chg="addSp modSp">
          <pc:chgData name="McLennan, Jodie" userId="84834f42-3436-46e2-bf96-b390f4e271f6" providerId="ADAL" clId="{5CC89CFE-6883-43A2-BB78-1AC8B62D7629}" dt="2024-09-25T19:27:59.575" v="1146"/>
          <pc:sldLayoutMkLst>
            <pc:docMk/>
            <pc:sldMasterMk cId="2970061491" sldId="2147483648"/>
            <pc:sldLayoutMk cId="2625500995" sldId="2147483654"/>
          </pc:sldLayoutMkLst>
          <pc:spChg chg="add mod">
            <ac:chgData name="McLennan, Jodie" userId="84834f42-3436-46e2-bf96-b390f4e271f6" providerId="ADAL" clId="{5CC89CFE-6883-43A2-BB78-1AC8B62D7629}" dt="2024-09-25T19:27:59.575" v="1146"/>
            <ac:spMkLst>
              <pc:docMk/>
              <pc:sldMasterMk cId="2970061491" sldId="2147483648"/>
              <pc:sldLayoutMk cId="2625500995" sldId="2147483654"/>
              <ac:spMk id="2" creationId="{71512A02-74CD-DBDC-A8E5-EFE4F6CA6CC8}"/>
            </ac:spMkLst>
          </pc:spChg>
        </pc:sldLayoutChg>
        <pc:sldLayoutChg chg="addSp delSp modSp mod">
          <pc:chgData name="McLennan, Jodie" userId="84834f42-3436-46e2-bf96-b390f4e271f6" providerId="ADAL" clId="{5CC89CFE-6883-43A2-BB78-1AC8B62D7629}" dt="2024-09-25T19:25:38.303" v="1138"/>
          <pc:sldLayoutMkLst>
            <pc:docMk/>
            <pc:sldMasterMk cId="2970061491" sldId="2147483648"/>
            <pc:sldLayoutMk cId="2897963369" sldId="2147483662"/>
          </pc:sldLayoutMkLst>
          <pc:spChg chg="add del mod">
            <ac:chgData name="McLennan, Jodie" userId="84834f42-3436-46e2-bf96-b390f4e271f6" providerId="ADAL" clId="{5CC89CFE-6883-43A2-BB78-1AC8B62D7629}" dt="2024-09-25T19:25:37.445" v="1137" actId="478"/>
            <ac:spMkLst>
              <pc:docMk/>
              <pc:sldMasterMk cId="2970061491" sldId="2147483648"/>
              <pc:sldLayoutMk cId="2897963369" sldId="2147483662"/>
              <ac:spMk id="4" creationId="{7BD85091-1C20-011C-320B-A34C8C3871BC}"/>
            </ac:spMkLst>
          </pc:spChg>
          <pc:spChg chg="add mod">
            <ac:chgData name="McLennan, Jodie" userId="84834f42-3436-46e2-bf96-b390f4e271f6" providerId="ADAL" clId="{5CC89CFE-6883-43A2-BB78-1AC8B62D7629}" dt="2024-09-25T19:25:38.303" v="1138"/>
            <ac:spMkLst>
              <pc:docMk/>
              <pc:sldMasterMk cId="2970061491" sldId="2147483648"/>
              <pc:sldLayoutMk cId="2897963369" sldId="2147483662"/>
              <ac:spMk id="5" creationId="{7E049032-92C1-4D10-C0FF-7A6DA2E917AF}"/>
            </ac:spMkLst>
          </pc:spChg>
        </pc:sldLayoutChg>
        <pc:sldLayoutChg chg="addSp modSp">
          <pc:chgData name="McLennan, Jodie" userId="84834f42-3436-46e2-bf96-b390f4e271f6" providerId="ADAL" clId="{5CC89CFE-6883-43A2-BB78-1AC8B62D7629}" dt="2024-09-25T19:27:55.986" v="1145"/>
          <pc:sldLayoutMkLst>
            <pc:docMk/>
            <pc:sldMasterMk cId="2970061491" sldId="2147483648"/>
            <pc:sldLayoutMk cId="3142765285" sldId="2147483665"/>
          </pc:sldLayoutMkLst>
          <pc:spChg chg="add mod">
            <ac:chgData name="McLennan, Jodie" userId="84834f42-3436-46e2-bf96-b390f4e271f6" providerId="ADAL" clId="{5CC89CFE-6883-43A2-BB78-1AC8B62D7629}" dt="2024-09-25T19:27:55.986" v="1145"/>
            <ac:spMkLst>
              <pc:docMk/>
              <pc:sldMasterMk cId="2970061491" sldId="2147483648"/>
              <pc:sldLayoutMk cId="3142765285" sldId="2147483665"/>
              <ac:spMk id="3" creationId="{BDE41D7A-AD3E-F247-9C08-951727550BED}"/>
            </ac:spMkLst>
          </pc:spChg>
        </pc:sldLayoutChg>
        <pc:sldLayoutChg chg="addSp delSp modSp mod">
          <pc:chgData name="McLennan, Jodie" userId="84834f42-3436-46e2-bf96-b390f4e271f6" providerId="ADAL" clId="{5CC89CFE-6883-43A2-BB78-1AC8B62D7629}" dt="2024-09-25T19:25:54.443" v="1142"/>
          <pc:sldLayoutMkLst>
            <pc:docMk/>
            <pc:sldMasterMk cId="2970061491" sldId="2147483648"/>
            <pc:sldLayoutMk cId="2851774748" sldId="2147483667"/>
          </pc:sldLayoutMkLst>
          <pc:spChg chg="add del mod">
            <ac:chgData name="McLennan, Jodie" userId="84834f42-3436-46e2-bf96-b390f4e271f6" providerId="ADAL" clId="{5CC89CFE-6883-43A2-BB78-1AC8B62D7629}" dt="2024-09-25T19:25:53.623" v="1141" actId="478"/>
            <ac:spMkLst>
              <pc:docMk/>
              <pc:sldMasterMk cId="2970061491" sldId="2147483648"/>
              <pc:sldLayoutMk cId="2851774748" sldId="2147483667"/>
              <ac:spMk id="2" creationId="{834AF940-D477-D404-C630-41F5F717792C}"/>
            </ac:spMkLst>
          </pc:spChg>
          <pc:spChg chg="add mod">
            <ac:chgData name="McLennan, Jodie" userId="84834f42-3436-46e2-bf96-b390f4e271f6" providerId="ADAL" clId="{5CC89CFE-6883-43A2-BB78-1AC8B62D7629}" dt="2024-09-25T19:25:54.443" v="1142"/>
            <ac:spMkLst>
              <pc:docMk/>
              <pc:sldMasterMk cId="2970061491" sldId="2147483648"/>
              <pc:sldLayoutMk cId="2851774748" sldId="2147483667"/>
              <ac:spMk id="3" creationId="{A1B68394-8CDC-5569-489E-6AF53B0A8C92}"/>
            </ac:spMkLst>
          </pc:spChg>
        </pc:sldLayoutChg>
        <pc:sldLayoutChg chg="addSp delSp modSp mod">
          <pc:chgData name="McLennan, Jodie" userId="84834f42-3436-46e2-bf96-b390f4e271f6" providerId="ADAL" clId="{5CC89CFE-6883-43A2-BB78-1AC8B62D7629}" dt="2024-09-25T19:25:47.243" v="1140"/>
          <pc:sldLayoutMkLst>
            <pc:docMk/>
            <pc:sldMasterMk cId="2970061491" sldId="2147483648"/>
            <pc:sldLayoutMk cId="2899422758" sldId="2147483670"/>
          </pc:sldLayoutMkLst>
          <pc:spChg chg="add del mod">
            <ac:chgData name="McLennan, Jodie" userId="84834f42-3436-46e2-bf96-b390f4e271f6" providerId="ADAL" clId="{5CC89CFE-6883-43A2-BB78-1AC8B62D7629}" dt="2024-09-25T19:22:16.487" v="1119" actId="478"/>
            <ac:spMkLst>
              <pc:docMk/>
              <pc:sldMasterMk cId="2970061491" sldId="2147483648"/>
              <pc:sldLayoutMk cId="2899422758" sldId="2147483670"/>
              <ac:spMk id="2" creationId="{54C5FB2E-520B-6CD0-4CAE-A9E0D3307FB9}"/>
            </ac:spMkLst>
          </pc:spChg>
          <pc:spChg chg="add del mod">
            <ac:chgData name="McLennan, Jodie" userId="84834f42-3436-46e2-bf96-b390f4e271f6" providerId="ADAL" clId="{5CC89CFE-6883-43A2-BB78-1AC8B62D7629}" dt="2024-09-25T19:25:46.228" v="1139" actId="478"/>
            <ac:spMkLst>
              <pc:docMk/>
              <pc:sldMasterMk cId="2970061491" sldId="2147483648"/>
              <pc:sldLayoutMk cId="2899422758" sldId="2147483670"/>
              <ac:spMk id="3" creationId="{59F83F43-F471-C93A-3C48-1D9A2D8B3BFB}"/>
            </ac:spMkLst>
          </pc:spChg>
          <pc:spChg chg="add mod">
            <ac:chgData name="McLennan, Jodie" userId="84834f42-3436-46e2-bf96-b390f4e271f6" providerId="ADAL" clId="{5CC89CFE-6883-43A2-BB78-1AC8B62D7629}" dt="2024-09-25T19:25:47.243" v="1140"/>
            <ac:spMkLst>
              <pc:docMk/>
              <pc:sldMasterMk cId="2970061491" sldId="2147483648"/>
              <pc:sldLayoutMk cId="2899422758" sldId="2147483670"/>
              <ac:spMk id="4" creationId="{B5BCDE6F-E5DA-139D-B262-532820A19DFD}"/>
            </ac:spMkLst>
          </pc:spChg>
        </pc:sldLayoutChg>
        <pc:sldLayoutChg chg="addSp delSp modSp mod">
          <pc:chgData name="McLennan, Jodie" userId="84834f42-3436-46e2-bf96-b390f4e271f6" providerId="ADAL" clId="{5CC89CFE-6883-43A2-BB78-1AC8B62D7629}" dt="2024-09-25T19:25:23.926" v="1134" actId="1038"/>
          <pc:sldLayoutMkLst>
            <pc:docMk/>
            <pc:sldMasterMk cId="2970061491" sldId="2147483648"/>
            <pc:sldLayoutMk cId="177833841" sldId="2147483682"/>
          </pc:sldLayoutMkLst>
          <pc:spChg chg="add del mod">
            <ac:chgData name="McLennan, Jodie" userId="84834f42-3436-46e2-bf96-b390f4e271f6" providerId="ADAL" clId="{5CC89CFE-6883-43A2-BB78-1AC8B62D7629}" dt="2024-09-25T19:22:33.817" v="1122" actId="478"/>
            <ac:spMkLst>
              <pc:docMk/>
              <pc:sldMasterMk cId="2970061491" sldId="2147483648"/>
              <pc:sldLayoutMk cId="177833841" sldId="2147483682"/>
              <ac:spMk id="2" creationId="{ACAD684E-F513-073D-5EDE-ED3F9D91EBB9}"/>
            </ac:spMkLst>
          </pc:spChg>
          <pc:spChg chg="add del mod">
            <ac:chgData name="McLennan, Jodie" userId="84834f42-3436-46e2-bf96-b390f4e271f6" providerId="ADAL" clId="{5CC89CFE-6883-43A2-BB78-1AC8B62D7629}" dt="2024-09-25T19:17:07.946" v="1074" actId="478"/>
            <ac:spMkLst>
              <pc:docMk/>
              <pc:sldMasterMk cId="2970061491" sldId="2147483648"/>
              <pc:sldLayoutMk cId="177833841" sldId="2147483682"/>
              <ac:spMk id="3" creationId="{F4B70B5C-C96E-C5A2-3C64-C778B8D446CB}"/>
            </ac:spMkLst>
          </pc:spChg>
          <pc:spChg chg="add mod">
            <ac:chgData name="McLennan, Jodie" userId="84834f42-3436-46e2-bf96-b390f4e271f6" providerId="ADAL" clId="{5CC89CFE-6883-43A2-BB78-1AC8B62D7629}" dt="2024-09-25T19:25:23.926" v="1134" actId="1038"/>
            <ac:spMkLst>
              <pc:docMk/>
              <pc:sldMasterMk cId="2970061491" sldId="2147483648"/>
              <pc:sldLayoutMk cId="177833841" sldId="2147483682"/>
              <ac:spMk id="4" creationId="{9D4E38F0-FF4C-5BFC-2AAD-E14E485CAF8F}"/>
            </ac:spMkLst>
          </pc:spChg>
          <pc:spChg chg="add del mod ord">
            <ac:chgData name="McLennan, Jodie" userId="84834f42-3436-46e2-bf96-b390f4e271f6" providerId="ADAL" clId="{5CC89CFE-6883-43A2-BB78-1AC8B62D7629}" dt="2024-09-25T19:17:22.923" v="1075" actId="207"/>
            <ac:spMkLst>
              <pc:docMk/>
              <pc:sldMasterMk cId="2970061491" sldId="2147483648"/>
              <pc:sldLayoutMk cId="177833841" sldId="2147483682"/>
              <ac:spMk id="14" creationId="{722C1D3A-9762-7F4D-AB5C-A3F0114B67B2}"/>
            </ac:spMkLst>
          </pc:spChg>
        </pc:sldLayoutChg>
        <pc:sldLayoutChg chg="modSp mod">
          <pc:chgData name="McLennan, Jodie" userId="84834f42-3436-46e2-bf96-b390f4e271f6" providerId="ADAL" clId="{5CC89CFE-6883-43A2-BB78-1AC8B62D7629}" dt="2024-09-25T18:54:32.178" v="1054" actId="1035"/>
          <pc:sldLayoutMkLst>
            <pc:docMk/>
            <pc:sldMasterMk cId="2970061491" sldId="2147483648"/>
            <pc:sldLayoutMk cId="509282894" sldId="2147483686"/>
          </pc:sldLayoutMkLst>
          <pc:cxnChg chg="mod">
            <ac:chgData name="McLennan, Jodie" userId="84834f42-3436-46e2-bf96-b390f4e271f6" providerId="ADAL" clId="{5CC89CFE-6883-43A2-BB78-1AC8B62D7629}" dt="2024-09-25T18:54:32.178" v="1054" actId="1035"/>
            <ac:cxnSpMkLst>
              <pc:docMk/>
              <pc:sldMasterMk cId="2970061491" sldId="2147483648"/>
              <pc:sldLayoutMk cId="509282894" sldId="2147483686"/>
              <ac:cxnSpMk id="8" creationId="{C4E1A789-3A04-9240-BCEC-3DACF2B52870}"/>
            </ac:cxnSpMkLst>
          </pc:cxnChg>
        </pc:sldLayoutChg>
        <pc:sldLayoutChg chg="modSp mod">
          <pc:chgData name="McLennan, Jodie" userId="84834f42-3436-46e2-bf96-b390f4e271f6" providerId="ADAL" clId="{5CC89CFE-6883-43A2-BB78-1AC8B62D7629}" dt="2024-09-25T18:39:46.281" v="847" actId="1076"/>
          <pc:sldLayoutMkLst>
            <pc:docMk/>
            <pc:sldMasterMk cId="2970061491" sldId="2147483648"/>
            <pc:sldLayoutMk cId="3788644593" sldId="2147483689"/>
          </pc:sldLayoutMkLst>
          <pc:cxnChg chg="mod">
            <ac:chgData name="McLennan, Jodie" userId="84834f42-3436-46e2-bf96-b390f4e271f6" providerId="ADAL" clId="{5CC89CFE-6883-43A2-BB78-1AC8B62D7629}" dt="2024-09-25T18:39:46.281" v="847" actId="1076"/>
            <ac:cxnSpMkLst>
              <pc:docMk/>
              <pc:sldMasterMk cId="2970061491" sldId="2147483648"/>
              <pc:sldLayoutMk cId="3788644593" sldId="2147483689"/>
              <ac:cxnSpMk id="21" creationId="{4F7216A4-2452-1B4B-AE0D-122E7F5A5965}"/>
            </ac:cxnSpMkLst>
          </pc:cxnChg>
        </pc:sldLayoutChg>
      </pc:sldMasterChg>
    </pc:docChg>
  </pc:docChgLst>
  <pc:docChgLst>
    <pc:chgData name="McLennan, Jodie" userId="84834f42-3436-46e2-bf96-b390f4e271f6" providerId="ADAL" clId="{EF8E6464-DF7B-43BA-B7A5-559E2DA1CA8B}"/>
    <pc:docChg chg="undo redo custSel addSld delSld modSld sldOrd">
      <pc:chgData name="McLennan, Jodie" userId="84834f42-3436-46e2-bf96-b390f4e271f6" providerId="ADAL" clId="{EF8E6464-DF7B-43BA-B7A5-559E2DA1CA8B}" dt="2024-09-29T04:04:00.636" v="8284" actId="1076"/>
      <pc:docMkLst>
        <pc:docMk/>
      </pc:docMkLst>
      <pc:sldChg chg="modSp mod">
        <pc:chgData name="McLennan, Jodie" userId="84834f42-3436-46e2-bf96-b390f4e271f6" providerId="ADAL" clId="{EF8E6464-DF7B-43BA-B7A5-559E2DA1CA8B}" dt="2024-09-24T19:29:17.483" v="8224" actId="14100"/>
        <pc:sldMkLst>
          <pc:docMk/>
          <pc:sldMk cId="3892510878" sldId="258"/>
        </pc:sldMkLst>
        <pc:spChg chg="mod">
          <ac:chgData name="McLennan, Jodie" userId="84834f42-3436-46e2-bf96-b390f4e271f6" providerId="ADAL" clId="{EF8E6464-DF7B-43BA-B7A5-559E2DA1CA8B}" dt="2024-09-23T15:58:48.700" v="1603" actId="1076"/>
          <ac:spMkLst>
            <pc:docMk/>
            <pc:sldMk cId="3892510878" sldId="258"/>
            <ac:spMk id="2" creationId="{59480B23-7308-1745-A1A9-A5522BA49EE8}"/>
          </ac:spMkLst>
        </pc:spChg>
        <pc:spChg chg="mod">
          <ac:chgData name="McLennan, Jodie" userId="84834f42-3436-46e2-bf96-b390f4e271f6" providerId="ADAL" clId="{EF8E6464-DF7B-43BA-B7A5-559E2DA1CA8B}" dt="2024-09-24T19:28:16.780" v="8148" actId="1076"/>
          <ac:spMkLst>
            <pc:docMk/>
            <pc:sldMk cId="3892510878" sldId="258"/>
            <ac:spMk id="3" creationId="{D337B608-04F8-CF92-048D-7949FF0E7273}"/>
          </ac:spMkLst>
        </pc:spChg>
        <pc:spChg chg="mod">
          <ac:chgData name="McLennan, Jodie" userId="84834f42-3436-46e2-bf96-b390f4e271f6" providerId="ADAL" clId="{EF8E6464-DF7B-43BA-B7A5-559E2DA1CA8B}" dt="2024-09-23T15:58:37.643" v="1601" actId="1076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McLennan, Jodie" userId="84834f42-3436-46e2-bf96-b390f4e271f6" providerId="ADAL" clId="{EF8E6464-DF7B-43BA-B7A5-559E2DA1CA8B}" dt="2024-09-24T19:29:05.552" v="8215" actId="20577"/>
          <ac:spMkLst>
            <pc:docMk/>
            <pc:sldMk cId="3892510878" sldId="258"/>
            <ac:spMk id="12" creationId="{ADA0161C-D166-6E4C-8069-E1FBFE0BE5F2}"/>
          </ac:spMkLst>
        </pc:spChg>
        <pc:spChg chg="mod">
          <ac:chgData name="McLennan, Jodie" userId="84834f42-3436-46e2-bf96-b390f4e271f6" providerId="ADAL" clId="{EF8E6464-DF7B-43BA-B7A5-559E2DA1CA8B}" dt="2024-09-24T19:29:17.483" v="8224" actId="14100"/>
          <ac:spMkLst>
            <pc:docMk/>
            <pc:sldMk cId="3892510878" sldId="258"/>
            <ac:spMk id="13" creationId="{6C5EE2B8-026E-D04B-8925-60FA6F76C380}"/>
          </ac:spMkLst>
        </pc:spChg>
      </pc:sldChg>
      <pc:sldChg chg="modSp mod">
        <pc:chgData name="McLennan, Jodie" userId="84834f42-3436-46e2-bf96-b390f4e271f6" providerId="ADAL" clId="{EF8E6464-DF7B-43BA-B7A5-559E2DA1CA8B}" dt="2024-09-24T17:24:02.410" v="6118" actId="20577"/>
        <pc:sldMkLst>
          <pc:docMk/>
          <pc:sldMk cId="2147875841" sldId="289"/>
        </pc:sldMkLst>
        <pc:spChg chg="mod">
          <ac:chgData name="McLennan, Jodie" userId="84834f42-3436-46e2-bf96-b390f4e271f6" providerId="ADAL" clId="{EF8E6464-DF7B-43BA-B7A5-559E2DA1CA8B}" dt="2024-09-24T17:24:02.410" v="6118" actId="20577"/>
          <ac:spMkLst>
            <pc:docMk/>
            <pc:sldMk cId="2147875841" sldId="289"/>
            <ac:spMk id="2" creationId="{7935CBB2-F610-40B4-A124-363EF63EBDD4}"/>
          </ac:spMkLst>
        </pc:spChg>
        <pc:spChg chg="mod">
          <ac:chgData name="McLennan, Jodie" userId="84834f42-3436-46e2-bf96-b390f4e271f6" providerId="ADAL" clId="{EF8E6464-DF7B-43BA-B7A5-559E2DA1CA8B}" dt="2024-09-24T16:34:52.891" v="5017" actId="20577"/>
          <ac:spMkLst>
            <pc:docMk/>
            <pc:sldMk cId="2147875841" sldId="289"/>
            <ac:spMk id="3" creationId="{9113FCDE-F6D7-41FF-9845-D3893750EB08}"/>
          </ac:spMkLst>
        </pc:spChg>
      </pc:sldChg>
      <pc:sldChg chg="addSp modSp mod modNotesTx">
        <pc:chgData name="McLennan, Jodie" userId="84834f42-3436-46e2-bf96-b390f4e271f6" providerId="ADAL" clId="{EF8E6464-DF7B-43BA-B7A5-559E2DA1CA8B}" dt="2024-09-24T17:27:30.681" v="6240" actId="1037"/>
        <pc:sldMkLst>
          <pc:docMk/>
          <pc:sldMk cId="864860363" sldId="291"/>
        </pc:sldMkLst>
        <pc:spChg chg="mod">
          <ac:chgData name="McLennan, Jodie" userId="84834f42-3436-46e2-bf96-b390f4e271f6" providerId="ADAL" clId="{EF8E6464-DF7B-43BA-B7A5-559E2DA1CA8B}" dt="2024-09-23T15:23:56.515" v="143" actId="20577"/>
          <ac:spMkLst>
            <pc:docMk/>
            <pc:sldMk cId="864860363" sldId="291"/>
            <ac:spMk id="2" creationId="{95370379-2B8A-42C0-8174-A22B7008B144}"/>
          </ac:spMkLst>
        </pc:spChg>
        <pc:spChg chg="mod">
          <ac:chgData name="McLennan, Jodie" userId="84834f42-3436-46e2-bf96-b390f4e271f6" providerId="ADAL" clId="{EF8E6464-DF7B-43BA-B7A5-559E2DA1CA8B}" dt="2024-09-24T16:36:10.635" v="5061" actId="20577"/>
          <ac:spMkLst>
            <pc:docMk/>
            <pc:sldMk cId="864860363" sldId="291"/>
            <ac:spMk id="3" creationId="{AEDCB975-6DEE-435D-BD89-3610736237D1}"/>
          </ac:spMkLst>
        </pc:spChg>
        <pc:spChg chg="add mod">
          <ac:chgData name="McLennan, Jodie" userId="84834f42-3436-46e2-bf96-b390f4e271f6" providerId="ADAL" clId="{EF8E6464-DF7B-43BA-B7A5-559E2DA1CA8B}" dt="2024-09-24T16:45:43.198" v="5098" actId="20577"/>
          <ac:spMkLst>
            <pc:docMk/>
            <pc:sldMk cId="864860363" sldId="291"/>
            <ac:spMk id="7" creationId="{47A7C7F7-D924-5C1E-59CB-841C14939824}"/>
          </ac:spMkLst>
        </pc:spChg>
        <pc:spChg chg="add mod">
          <ac:chgData name="McLennan, Jodie" userId="84834f42-3436-46e2-bf96-b390f4e271f6" providerId="ADAL" clId="{EF8E6464-DF7B-43BA-B7A5-559E2DA1CA8B}" dt="2024-09-24T17:27:30.681" v="6240" actId="1037"/>
          <ac:spMkLst>
            <pc:docMk/>
            <pc:sldMk cId="864860363" sldId="291"/>
            <ac:spMk id="8" creationId="{A928253D-710E-CE8A-4DAF-C9C6D23A4287}"/>
          </ac:spMkLst>
        </pc:spChg>
        <pc:picChg chg="add mod">
          <ac:chgData name="McLennan, Jodie" userId="84834f42-3436-46e2-bf96-b390f4e271f6" providerId="ADAL" clId="{EF8E6464-DF7B-43BA-B7A5-559E2DA1CA8B}" dt="2024-09-24T16:11:17.325" v="3491" actId="1076"/>
          <ac:picMkLst>
            <pc:docMk/>
            <pc:sldMk cId="864860363" sldId="291"/>
            <ac:picMk id="6" creationId="{C903A4AD-D3D8-ACDB-A9A8-2BDDFE61E131}"/>
          </ac:picMkLst>
        </pc:picChg>
      </pc:sldChg>
      <pc:sldChg chg="addSp modSp mod">
        <pc:chgData name="McLennan, Jodie" userId="84834f42-3436-46e2-bf96-b390f4e271f6" providerId="ADAL" clId="{EF8E6464-DF7B-43BA-B7A5-559E2DA1CA8B}" dt="2024-09-29T04:03:31.621" v="8278" actId="1076"/>
        <pc:sldMkLst>
          <pc:docMk/>
          <pc:sldMk cId="597119651" sldId="293"/>
        </pc:sldMkLst>
        <pc:spChg chg="mod">
          <ac:chgData name="McLennan, Jodie" userId="84834f42-3436-46e2-bf96-b390f4e271f6" providerId="ADAL" clId="{EF8E6464-DF7B-43BA-B7A5-559E2DA1CA8B}" dt="2024-09-24T17:35:59.754" v="6585" actId="20577"/>
          <ac:spMkLst>
            <pc:docMk/>
            <pc:sldMk cId="597119651" sldId="293"/>
            <ac:spMk id="2" creationId="{5B425FE2-F3E9-4586-9F41-8D056DBF24E9}"/>
          </ac:spMkLst>
        </pc:spChg>
        <pc:spChg chg="add mod">
          <ac:chgData name="McLennan, Jodie" userId="84834f42-3436-46e2-bf96-b390f4e271f6" providerId="ADAL" clId="{EF8E6464-DF7B-43BA-B7A5-559E2DA1CA8B}" dt="2024-09-29T04:03:31.621" v="8278" actId="1076"/>
          <ac:spMkLst>
            <pc:docMk/>
            <pc:sldMk cId="597119651" sldId="293"/>
            <ac:spMk id="3" creationId="{B5AABDC0-3A62-FAF1-F289-9FEE2F36B615}"/>
          </ac:spMkLst>
        </pc:spChg>
        <pc:picChg chg="add mod">
          <ac:chgData name="McLennan, Jodie" userId="84834f42-3436-46e2-bf96-b390f4e271f6" providerId="ADAL" clId="{EF8E6464-DF7B-43BA-B7A5-559E2DA1CA8B}" dt="2024-09-23T15:55:30.047" v="1568" actId="1076"/>
          <ac:picMkLst>
            <pc:docMk/>
            <pc:sldMk cId="597119651" sldId="293"/>
            <ac:picMk id="3" creationId="{60E56D65-6D8D-482B-56FD-656312798A14}"/>
          </ac:picMkLst>
        </pc:picChg>
        <pc:picChg chg="mod">
          <ac:chgData name="McLennan, Jodie" userId="84834f42-3436-46e2-bf96-b390f4e271f6" providerId="ADAL" clId="{EF8E6464-DF7B-43BA-B7A5-559E2DA1CA8B}" dt="2024-09-23T15:55:35.312" v="1569" actId="1076"/>
          <ac:picMkLst>
            <pc:docMk/>
            <pc:sldMk cId="597119651" sldId="293"/>
            <ac:picMk id="4" creationId="{67ECEDA9-A360-4CFF-87BC-744DE6EB70AE}"/>
          </ac:picMkLst>
        </pc:picChg>
      </pc:sldChg>
      <pc:sldChg chg="addSp delSp modSp new mod ord modAnim">
        <pc:chgData name="McLennan, Jodie" userId="84834f42-3436-46e2-bf96-b390f4e271f6" providerId="ADAL" clId="{EF8E6464-DF7B-43BA-B7A5-559E2DA1CA8B}" dt="2024-09-24T17:23:29.735" v="6051" actId="27636"/>
        <pc:sldMkLst>
          <pc:docMk/>
          <pc:sldMk cId="2845014577" sldId="338"/>
        </pc:sldMkLst>
        <pc:spChg chg="mod">
          <ac:chgData name="McLennan, Jodie" userId="84834f42-3436-46e2-bf96-b390f4e271f6" providerId="ADAL" clId="{EF8E6464-DF7B-43BA-B7A5-559E2DA1CA8B}" dt="2024-09-24T14:29:24.726" v="2302" actId="20577"/>
          <ac:spMkLst>
            <pc:docMk/>
            <pc:sldMk cId="2845014577" sldId="338"/>
            <ac:spMk id="2" creationId="{C491BA48-AE65-0474-E84C-43BC46F5F083}"/>
          </ac:spMkLst>
        </pc:spChg>
        <pc:spChg chg="mod">
          <ac:chgData name="McLennan, Jodie" userId="84834f42-3436-46e2-bf96-b390f4e271f6" providerId="ADAL" clId="{EF8E6464-DF7B-43BA-B7A5-559E2DA1CA8B}" dt="2024-09-24T17:23:29.735" v="6051" actId="27636"/>
          <ac:spMkLst>
            <pc:docMk/>
            <pc:sldMk cId="2845014577" sldId="338"/>
            <ac:spMk id="3" creationId="{6722ACF4-7AC0-C7F9-01B6-3EB5D99D53C9}"/>
          </ac:spMkLst>
        </pc:spChg>
        <pc:spChg chg="add mod">
          <ac:chgData name="McLennan, Jodie" userId="84834f42-3436-46e2-bf96-b390f4e271f6" providerId="ADAL" clId="{EF8E6464-DF7B-43BA-B7A5-559E2DA1CA8B}" dt="2024-09-24T14:28:21.342" v="2276" actId="1076"/>
          <ac:spMkLst>
            <pc:docMk/>
            <pc:sldMk cId="2845014577" sldId="338"/>
            <ac:spMk id="8" creationId="{5526E4FD-CF07-19F7-1E3F-C2D139D2B38C}"/>
          </ac:spMkLst>
        </pc:spChg>
        <pc:picChg chg="add del mod">
          <ac:chgData name="McLennan, Jodie" userId="84834f42-3436-46e2-bf96-b390f4e271f6" providerId="ADAL" clId="{EF8E6464-DF7B-43BA-B7A5-559E2DA1CA8B}" dt="2024-09-24T14:21:59.425" v="2132" actId="478"/>
          <ac:picMkLst>
            <pc:docMk/>
            <pc:sldMk cId="2845014577" sldId="338"/>
            <ac:picMk id="5" creationId="{D220FC66-615C-26D8-F374-7A413188BFA7}"/>
          </ac:picMkLst>
        </pc:picChg>
        <pc:picChg chg="add mod">
          <ac:chgData name="McLennan, Jodie" userId="84834f42-3436-46e2-bf96-b390f4e271f6" providerId="ADAL" clId="{EF8E6464-DF7B-43BA-B7A5-559E2DA1CA8B}" dt="2024-09-24T16:19:02.504" v="3822" actId="1035"/>
          <ac:picMkLst>
            <pc:docMk/>
            <pc:sldMk cId="2845014577" sldId="338"/>
            <ac:picMk id="6" creationId="{FCB6BD2B-93E7-9D90-2DCD-C277AEE0F144}"/>
          </ac:picMkLst>
        </pc:picChg>
        <pc:picChg chg="add mod">
          <ac:chgData name="McLennan, Jodie" userId="84834f42-3436-46e2-bf96-b390f4e271f6" providerId="ADAL" clId="{EF8E6464-DF7B-43BA-B7A5-559E2DA1CA8B}" dt="2024-09-24T14:28:39.333" v="2282" actId="1076"/>
          <ac:picMkLst>
            <pc:docMk/>
            <pc:sldMk cId="2845014577" sldId="338"/>
            <ac:picMk id="7" creationId="{331D5C44-E50E-6E78-D0B1-79FF5B624D2C}"/>
          </ac:picMkLst>
        </pc:picChg>
      </pc:sldChg>
      <pc:sldChg chg="modSp new del mod">
        <pc:chgData name="McLennan, Jodie" userId="84834f42-3436-46e2-bf96-b390f4e271f6" providerId="ADAL" clId="{EF8E6464-DF7B-43BA-B7A5-559E2DA1CA8B}" dt="2024-09-23T15:34:18.888" v="659" actId="2696"/>
        <pc:sldMkLst>
          <pc:docMk/>
          <pc:sldMk cId="4273614495" sldId="339"/>
        </pc:sldMkLst>
        <pc:spChg chg="mod">
          <ac:chgData name="McLennan, Jodie" userId="84834f42-3436-46e2-bf96-b390f4e271f6" providerId="ADAL" clId="{EF8E6464-DF7B-43BA-B7A5-559E2DA1CA8B}" dt="2024-09-23T15:31:36.458" v="477" actId="20577"/>
          <ac:spMkLst>
            <pc:docMk/>
            <pc:sldMk cId="4273614495" sldId="339"/>
            <ac:spMk id="2" creationId="{B206F25F-3FA7-82F1-99B9-0AD501D2BC54}"/>
          </ac:spMkLst>
        </pc:spChg>
      </pc:sldChg>
      <pc:sldChg chg="addSp modSp new mod">
        <pc:chgData name="McLennan, Jodie" userId="84834f42-3436-46e2-bf96-b390f4e271f6" providerId="ADAL" clId="{EF8E6464-DF7B-43BA-B7A5-559E2DA1CA8B}" dt="2024-09-24T17:27:43.698" v="6241"/>
        <pc:sldMkLst>
          <pc:docMk/>
          <pc:sldMk cId="1797794631" sldId="340"/>
        </pc:sldMkLst>
        <pc:spChg chg="mod">
          <ac:chgData name="McLennan, Jodie" userId="84834f42-3436-46e2-bf96-b390f4e271f6" providerId="ADAL" clId="{EF8E6464-DF7B-43BA-B7A5-559E2DA1CA8B}" dt="2024-09-23T15:32:42.248" v="557" actId="20577"/>
          <ac:spMkLst>
            <pc:docMk/>
            <pc:sldMk cId="1797794631" sldId="340"/>
            <ac:spMk id="2" creationId="{6F68C9A4-244E-8352-863D-D66990EEBA55}"/>
          </ac:spMkLst>
        </pc:spChg>
        <pc:spChg chg="mod">
          <ac:chgData name="McLennan, Jodie" userId="84834f42-3436-46e2-bf96-b390f4e271f6" providerId="ADAL" clId="{EF8E6464-DF7B-43BA-B7A5-559E2DA1CA8B}" dt="2024-09-24T16:50:36.228" v="5402" actId="20577"/>
          <ac:spMkLst>
            <pc:docMk/>
            <pc:sldMk cId="1797794631" sldId="340"/>
            <ac:spMk id="3" creationId="{AEF98D6D-DDBE-20BF-A03C-FC0DAF6666E9}"/>
          </ac:spMkLst>
        </pc:spChg>
        <pc:spChg chg="add mod">
          <ac:chgData name="McLennan, Jodie" userId="84834f42-3436-46e2-bf96-b390f4e271f6" providerId="ADAL" clId="{EF8E6464-DF7B-43BA-B7A5-559E2DA1CA8B}" dt="2024-09-24T16:53:30.674" v="5430" actId="1076"/>
          <ac:spMkLst>
            <pc:docMk/>
            <pc:sldMk cId="1797794631" sldId="340"/>
            <ac:spMk id="7" creationId="{034927C0-FCFE-B24D-D400-A56D093A4243}"/>
          </ac:spMkLst>
        </pc:spChg>
        <pc:spChg chg="add mod">
          <ac:chgData name="McLennan, Jodie" userId="84834f42-3436-46e2-bf96-b390f4e271f6" providerId="ADAL" clId="{EF8E6464-DF7B-43BA-B7A5-559E2DA1CA8B}" dt="2024-09-24T16:54:42.625" v="5445" actId="14100"/>
          <ac:spMkLst>
            <pc:docMk/>
            <pc:sldMk cId="1797794631" sldId="340"/>
            <ac:spMk id="8" creationId="{12821320-168E-1644-261F-C9E307132F3D}"/>
          </ac:spMkLst>
        </pc:spChg>
        <pc:spChg chg="add mod">
          <ac:chgData name="McLennan, Jodie" userId="84834f42-3436-46e2-bf96-b390f4e271f6" providerId="ADAL" clId="{EF8E6464-DF7B-43BA-B7A5-559E2DA1CA8B}" dt="2024-09-24T16:56:09.044" v="5458" actId="14100"/>
          <ac:spMkLst>
            <pc:docMk/>
            <pc:sldMk cId="1797794631" sldId="340"/>
            <ac:spMk id="9" creationId="{4CB3F2E8-5FD3-F133-9C84-2B38F51E752A}"/>
          </ac:spMkLst>
        </pc:spChg>
        <pc:spChg chg="add mod">
          <ac:chgData name="McLennan, Jodie" userId="84834f42-3436-46e2-bf96-b390f4e271f6" providerId="ADAL" clId="{EF8E6464-DF7B-43BA-B7A5-559E2DA1CA8B}" dt="2024-09-24T16:57:19.109" v="5472" actId="14100"/>
          <ac:spMkLst>
            <pc:docMk/>
            <pc:sldMk cId="1797794631" sldId="340"/>
            <ac:spMk id="10" creationId="{A28C667C-1F5F-7D7F-EDC3-EC506D2A1E7D}"/>
          </ac:spMkLst>
        </pc:spChg>
        <pc:spChg chg="add mod">
          <ac:chgData name="McLennan, Jodie" userId="84834f42-3436-46e2-bf96-b390f4e271f6" providerId="ADAL" clId="{EF8E6464-DF7B-43BA-B7A5-559E2DA1CA8B}" dt="2024-09-24T16:59:09.765" v="5487" actId="1076"/>
          <ac:spMkLst>
            <pc:docMk/>
            <pc:sldMk cId="1797794631" sldId="340"/>
            <ac:spMk id="11" creationId="{D5F8FDE5-0E25-3726-2EFE-107D543A87E5}"/>
          </ac:spMkLst>
        </pc:spChg>
        <pc:spChg chg="add mod">
          <ac:chgData name="McLennan, Jodie" userId="84834f42-3436-46e2-bf96-b390f4e271f6" providerId="ADAL" clId="{EF8E6464-DF7B-43BA-B7A5-559E2DA1CA8B}" dt="2024-09-24T17:00:18.070" v="5503" actId="1076"/>
          <ac:spMkLst>
            <pc:docMk/>
            <pc:sldMk cId="1797794631" sldId="340"/>
            <ac:spMk id="12" creationId="{BB3E1FAB-1491-71CA-633B-6007F305445A}"/>
          </ac:spMkLst>
        </pc:spChg>
        <pc:spChg chg="add mod">
          <ac:chgData name="McLennan, Jodie" userId="84834f42-3436-46e2-bf96-b390f4e271f6" providerId="ADAL" clId="{EF8E6464-DF7B-43BA-B7A5-559E2DA1CA8B}" dt="2024-09-24T17:01:43.657" v="5523" actId="14100"/>
          <ac:spMkLst>
            <pc:docMk/>
            <pc:sldMk cId="1797794631" sldId="340"/>
            <ac:spMk id="13" creationId="{A29B8153-1C79-73FF-7FED-F1FE5EB9302D}"/>
          </ac:spMkLst>
        </pc:spChg>
        <pc:spChg chg="add mod">
          <ac:chgData name="McLennan, Jodie" userId="84834f42-3436-46e2-bf96-b390f4e271f6" providerId="ADAL" clId="{EF8E6464-DF7B-43BA-B7A5-559E2DA1CA8B}" dt="2024-09-24T17:02:34.632" v="5535" actId="14100"/>
          <ac:spMkLst>
            <pc:docMk/>
            <pc:sldMk cId="1797794631" sldId="340"/>
            <ac:spMk id="14" creationId="{34A24F3C-26B2-A586-0F0D-2A76F5F21FF8}"/>
          </ac:spMkLst>
        </pc:spChg>
        <pc:spChg chg="add mod">
          <ac:chgData name="McLennan, Jodie" userId="84834f42-3436-46e2-bf96-b390f4e271f6" providerId="ADAL" clId="{EF8E6464-DF7B-43BA-B7A5-559E2DA1CA8B}" dt="2024-09-24T17:03:51.761" v="5553" actId="1076"/>
          <ac:spMkLst>
            <pc:docMk/>
            <pc:sldMk cId="1797794631" sldId="340"/>
            <ac:spMk id="15" creationId="{100F8A6B-3592-08F5-88C9-9768B50D942C}"/>
          </ac:spMkLst>
        </pc:spChg>
        <pc:spChg chg="add mod">
          <ac:chgData name="McLennan, Jodie" userId="84834f42-3436-46e2-bf96-b390f4e271f6" providerId="ADAL" clId="{EF8E6464-DF7B-43BA-B7A5-559E2DA1CA8B}" dt="2024-09-24T17:04:33.658" v="5575" actId="1076"/>
          <ac:spMkLst>
            <pc:docMk/>
            <pc:sldMk cId="1797794631" sldId="340"/>
            <ac:spMk id="16" creationId="{9331B360-EA6D-7B60-2E73-43CFECAE2846}"/>
          </ac:spMkLst>
        </pc:spChg>
        <pc:spChg chg="add mod">
          <ac:chgData name="McLennan, Jodie" userId="84834f42-3436-46e2-bf96-b390f4e271f6" providerId="ADAL" clId="{EF8E6464-DF7B-43BA-B7A5-559E2DA1CA8B}" dt="2024-09-24T17:05:15.465" v="5584" actId="207"/>
          <ac:spMkLst>
            <pc:docMk/>
            <pc:sldMk cId="1797794631" sldId="340"/>
            <ac:spMk id="17" creationId="{BE245E27-FD10-FDE6-F925-CC0D1E295EA3}"/>
          </ac:spMkLst>
        </pc:spChg>
        <pc:spChg chg="add mod">
          <ac:chgData name="McLennan, Jodie" userId="84834f42-3436-46e2-bf96-b390f4e271f6" providerId="ADAL" clId="{EF8E6464-DF7B-43BA-B7A5-559E2DA1CA8B}" dt="2024-09-24T17:05:35.198" v="5593" actId="14100"/>
          <ac:spMkLst>
            <pc:docMk/>
            <pc:sldMk cId="1797794631" sldId="340"/>
            <ac:spMk id="18" creationId="{92F92CF6-E07B-FF69-AC68-1F73767DA438}"/>
          </ac:spMkLst>
        </pc:spChg>
        <pc:spChg chg="add mod">
          <ac:chgData name="McLennan, Jodie" userId="84834f42-3436-46e2-bf96-b390f4e271f6" providerId="ADAL" clId="{EF8E6464-DF7B-43BA-B7A5-559E2DA1CA8B}" dt="2024-09-24T17:05:44.249" v="5599" actId="20577"/>
          <ac:spMkLst>
            <pc:docMk/>
            <pc:sldMk cId="1797794631" sldId="340"/>
            <ac:spMk id="19" creationId="{0039EB36-8E5B-BF83-3F94-907E21E2B0C9}"/>
          </ac:spMkLst>
        </pc:spChg>
        <pc:spChg chg="add mod">
          <ac:chgData name="McLennan, Jodie" userId="84834f42-3436-46e2-bf96-b390f4e271f6" providerId="ADAL" clId="{EF8E6464-DF7B-43BA-B7A5-559E2DA1CA8B}" dt="2024-09-24T17:05:55.333" v="5605" actId="20577"/>
          <ac:spMkLst>
            <pc:docMk/>
            <pc:sldMk cId="1797794631" sldId="340"/>
            <ac:spMk id="20" creationId="{5BD71662-40F0-4B2A-2293-7E899219C191}"/>
          </ac:spMkLst>
        </pc:spChg>
        <pc:spChg chg="add mod">
          <ac:chgData name="McLennan, Jodie" userId="84834f42-3436-46e2-bf96-b390f4e271f6" providerId="ADAL" clId="{EF8E6464-DF7B-43BA-B7A5-559E2DA1CA8B}" dt="2024-09-24T17:27:43.698" v="6241"/>
          <ac:spMkLst>
            <pc:docMk/>
            <pc:sldMk cId="1797794631" sldId="340"/>
            <ac:spMk id="21" creationId="{310A3D6A-653C-2A3A-CFCE-F800C74FA690}"/>
          </ac:spMkLst>
        </pc:spChg>
        <pc:picChg chg="add mod">
          <ac:chgData name="McLennan, Jodie" userId="84834f42-3436-46e2-bf96-b390f4e271f6" providerId="ADAL" clId="{EF8E6464-DF7B-43BA-B7A5-559E2DA1CA8B}" dt="2024-09-24T17:01:25.743" v="5519" actId="1076"/>
          <ac:picMkLst>
            <pc:docMk/>
            <pc:sldMk cId="1797794631" sldId="340"/>
            <ac:picMk id="6" creationId="{DE7D5B95-769E-DA49-2004-BD7F5A341E84}"/>
          </ac:picMkLst>
        </pc:picChg>
      </pc:sldChg>
      <pc:sldChg chg="addSp delSp modSp new mod setBg">
        <pc:chgData name="McLennan, Jodie" userId="84834f42-3436-46e2-bf96-b390f4e271f6" providerId="ADAL" clId="{EF8E6464-DF7B-43BA-B7A5-559E2DA1CA8B}" dt="2024-09-29T04:00:52.696" v="8250" actId="1035"/>
        <pc:sldMkLst>
          <pc:docMk/>
          <pc:sldMk cId="1781185339" sldId="341"/>
        </pc:sldMkLst>
        <pc:spChg chg="mod">
          <ac:chgData name="McLennan, Jodie" userId="84834f42-3436-46e2-bf96-b390f4e271f6" providerId="ADAL" clId="{EF8E6464-DF7B-43BA-B7A5-559E2DA1CA8B}" dt="2024-09-24T17:28:10.495" v="6249" actId="14100"/>
          <ac:spMkLst>
            <pc:docMk/>
            <pc:sldMk cId="1781185339" sldId="341"/>
            <ac:spMk id="2" creationId="{144596CC-1113-D35C-846B-76CEDBADF735}"/>
          </ac:spMkLst>
        </pc:spChg>
        <pc:spChg chg="mod">
          <ac:chgData name="McLennan, Jodie" userId="84834f42-3436-46e2-bf96-b390f4e271f6" providerId="ADAL" clId="{EF8E6464-DF7B-43BA-B7A5-559E2DA1CA8B}" dt="2024-09-24T17:39:44.954" v="6752" actId="1036"/>
          <ac:spMkLst>
            <pc:docMk/>
            <pc:sldMk cId="1781185339" sldId="341"/>
            <ac:spMk id="3" creationId="{EF619E69-1247-3584-0609-8DE5E767D993}"/>
          </ac:spMkLst>
        </pc:spChg>
        <pc:spChg chg="add mod">
          <ac:chgData name="McLennan, Jodie" userId="84834f42-3436-46e2-bf96-b390f4e271f6" providerId="ADAL" clId="{EF8E6464-DF7B-43BA-B7A5-559E2DA1CA8B}" dt="2024-09-29T04:00:52.696" v="8250" actId="1035"/>
          <ac:spMkLst>
            <pc:docMk/>
            <pc:sldMk cId="1781185339" sldId="341"/>
            <ac:spMk id="4" creationId="{26519238-0C5D-CA97-316C-E2E589FFA26F}"/>
          </ac:spMkLst>
        </pc:spChg>
        <pc:spChg chg="mod">
          <ac:chgData name="McLennan, Jodie" userId="84834f42-3436-46e2-bf96-b390f4e271f6" providerId="ADAL" clId="{EF8E6464-DF7B-43BA-B7A5-559E2DA1CA8B}" dt="2024-09-23T15:42:27.877" v="1170" actId="26606"/>
          <ac:spMkLst>
            <pc:docMk/>
            <pc:sldMk cId="1781185339" sldId="341"/>
            <ac:spMk id="4" creationId="{430F3508-CDE4-5A83-4314-731CCE4FCD36}"/>
          </ac:spMkLst>
        </pc:spChg>
        <pc:picChg chg="add del mod ord">
          <ac:chgData name="McLennan, Jodie" userId="84834f42-3436-46e2-bf96-b390f4e271f6" providerId="ADAL" clId="{EF8E6464-DF7B-43BA-B7A5-559E2DA1CA8B}" dt="2024-09-24T04:29:09.825" v="1785" actId="478"/>
          <ac:picMkLst>
            <pc:docMk/>
            <pc:sldMk cId="1781185339" sldId="341"/>
            <ac:picMk id="6" creationId="{CF242329-A339-D000-ECEF-ABA2F89836DA}"/>
          </ac:picMkLst>
        </pc:picChg>
        <pc:picChg chg="add mod">
          <ac:chgData name="McLennan, Jodie" userId="84834f42-3436-46e2-bf96-b390f4e271f6" providerId="ADAL" clId="{EF8E6464-DF7B-43BA-B7A5-559E2DA1CA8B}" dt="2024-09-24T17:39:51.867" v="6754" actId="14100"/>
          <ac:picMkLst>
            <pc:docMk/>
            <pc:sldMk cId="1781185339" sldId="341"/>
            <ac:picMk id="8" creationId="{A2C26260-4A48-9D0D-D052-83A015400483}"/>
          </ac:picMkLst>
        </pc:picChg>
      </pc:sldChg>
      <pc:sldChg chg="new del">
        <pc:chgData name="McLennan, Jodie" userId="84834f42-3436-46e2-bf96-b390f4e271f6" providerId="ADAL" clId="{EF8E6464-DF7B-43BA-B7A5-559E2DA1CA8B}" dt="2024-09-23T15:34:46.114" v="661" actId="2696"/>
        <pc:sldMkLst>
          <pc:docMk/>
          <pc:sldMk cId="3256419645" sldId="341"/>
        </pc:sldMkLst>
      </pc:sldChg>
      <pc:sldChg chg="addSp delSp modSp new mod">
        <pc:chgData name="McLennan, Jodie" userId="84834f42-3436-46e2-bf96-b390f4e271f6" providerId="ADAL" clId="{EF8E6464-DF7B-43BA-B7A5-559E2DA1CA8B}" dt="2024-09-29T04:01:12.020" v="8253" actId="1076"/>
        <pc:sldMkLst>
          <pc:docMk/>
          <pc:sldMk cId="31862785" sldId="342"/>
        </pc:sldMkLst>
        <pc:spChg chg="mod">
          <ac:chgData name="McLennan, Jodie" userId="84834f42-3436-46e2-bf96-b390f4e271f6" providerId="ADAL" clId="{EF8E6464-DF7B-43BA-B7A5-559E2DA1CA8B}" dt="2024-09-24T18:34:10.836" v="7669" actId="14100"/>
          <ac:spMkLst>
            <pc:docMk/>
            <pc:sldMk cId="31862785" sldId="342"/>
            <ac:spMk id="2" creationId="{DED19271-F3E2-3EC0-BC77-F0852A811EA1}"/>
          </ac:spMkLst>
        </pc:spChg>
        <pc:spChg chg="mod">
          <ac:chgData name="McLennan, Jodie" userId="84834f42-3436-46e2-bf96-b390f4e271f6" providerId="ADAL" clId="{EF8E6464-DF7B-43BA-B7A5-559E2DA1CA8B}" dt="2024-09-24T17:31:01.527" v="6529" actId="403"/>
          <ac:spMkLst>
            <pc:docMk/>
            <pc:sldMk cId="31862785" sldId="342"/>
            <ac:spMk id="3" creationId="{4B7CB32D-4C5C-07E2-476B-6747EA89976A}"/>
          </ac:spMkLst>
        </pc:spChg>
        <pc:spChg chg="add mod">
          <ac:chgData name="McLennan, Jodie" userId="84834f42-3436-46e2-bf96-b390f4e271f6" providerId="ADAL" clId="{EF8E6464-DF7B-43BA-B7A5-559E2DA1CA8B}" dt="2024-09-29T04:01:12.020" v="8253" actId="1076"/>
          <ac:spMkLst>
            <pc:docMk/>
            <pc:sldMk cId="31862785" sldId="342"/>
            <ac:spMk id="4" creationId="{26535F92-2453-85F1-F842-00CF0EFDDAE0}"/>
          </ac:spMkLst>
        </pc:spChg>
        <pc:spChg chg="add del mod">
          <ac:chgData name="McLennan, Jodie" userId="84834f42-3436-46e2-bf96-b390f4e271f6" providerId="ADAL" clId="{EF8E6464-DF7B-43BA-B7A5-559E2DA1CA8B}" dt="2024-09-24T18:38:28.091" v="7687" actId="478"/>
          <ac:spMkLst>
            <pc:docMk/>
            <pc:sldMk cId="31862785" sldId="342"/>
            <ac:spMk id="19" creationId="{6FB00419-1655-559B-B2D7-1A7A206C20A9}"/>
          </ac:spMkLst>
        </pc:spChg>
        <pc:spChg chg="add del mod">
          <ac:chgData name="McLennan, Jodie" userId="84834f42-3436-46e2-bf96-b390f4e271f6" providerId="ADAL" clId="{EF8E6464-DF7B-43BA-B7A5-559E2DA1CA8B}" dt="2024-09-24T18:38:19.015" v="7684" actId="478"/>
          <ac:spMkLst>
            <pc:docMk/>
            <pc:sldMk cId="31862785" sldId="342"/>
            <ac:spMk id="20" creationId="{1E917768-9962-4A17-45E2-533B6A30ECF9}"/>
          </ac:spMkLst>
        </pc:spChg>
        <pc:spChg chg="add del mod">
          <ac:chgData name="McLennan, Jodie" userId="84834f42-3436-46e2-bf96-b390f4e271f6" providerId="ADAL" clId="{EF8E6464-DF7B-43BA-B7A5-559E2DA1CA8B}" dt="2024-09-24T18:38:25.036" v="7686" actId="478"/>
          <ac:spMkLst>
            <pc:docMk/>
            <pc:sldMk cId="31862785" sldId="342"/>
            <ac:spMk id="21" creationId="{36F9AF11-BBCD-F07F-61B8-37D843CFFFD4}"/>
          </ac:spMkLst>
        </pc:spChg>
        <pc:picChg chg="add del mod modCrop">
          <ac:chgData name="McLennan, Jodie" userId="84834f42-3436-46e2-bf96-b390f4e271f6" providerId="ADAL" clId="{EF8E6464-DF7B-43BA-B7A5-559E2DA1CA8B}" dt="2024-09-24T17:30:21.610" v="6507" actId="478"/>
          <ac:picMkLst>
            <pc:docMk/>
            <pc:sldMk cId="31862785" sldId="342"/>
            <ac:picMk id="6" creationId="{EAE1A468-B8B7-224A-E877-76BCE2787D8C}"/>
          </ac:picMkLst>
        </pc:picChg>
        <pc:picChg chg="add mod">
          <ac:chgData name="McLennan, Jodie" userId="84834f42-3436-46e2-bf96-b390f4e271f6" providerId="ADAL" clId="{EF8E6464-DF7B-43BA-B7A5-559E2DA1CA8B}" dt="2024-09-24T17:40:34.892" v="6762" actId="1035"/>
          <ac:picMkLst>
            <pc:docMk/>
            <pc:sldMk cId="31862785" sldId="342"/>
            <ac:picMk id="8" creationId="{F3080A2D-E9F4-7960-00E9-F73E5D56D3A5}"/>
          </ac:picMkLst>
        </pc:picChg>
        <pc:picChg chg="add del mod">
          <ac:chgData name="McLennan, Jodie" userId="84834f42-3436-46e2-bf96-b390f4e271f6" providerId="ADAL" clId="{EF8E6464-DF7B-43BA-B7A5-559E2DA1CA8B}" dt="2024-09-24T18:38:13.898" v="7683" actId="478"/>
          <ac:picMkLst>
            <pc:docMk/>
            <pc:sldMk cId="31862785" sldId="342"/>
            <ac:picMk id="18" creationId="{5FFA183B-12DA-8871-8610-B7DA096FBD35}"/>
          </ac:picMkLst>
        </pc:picChg>
        <pc:picChg chg="add mod modCrop">
          <ac:chgData name="McLennan, Jodie" userId="84834f42-3436-46e2-bf96-b390f4e271f6" providerId="ADAL" clId="{EF8E6464-DF7B-43BA-B7A5-559E2DA1CA8B}" dt="2024-09-24T18:38:54.759" v="7691" actId="208"/>
          <ac:picMkLst>
            <pc:docMk/>
            <pc:sldMk cId="31862785" sldId="342"/>
            <ac:picMk id="23" creationId="{30971BE7-DD25-1CE2-D5E8-BC57024ED10F}"/>
          </ac:picMkLst>
        </pc:picChg>
        <pc:cxnChg chg="add mod">
          <ac:chgData name="McLennan, Jodie" userId="84834f42-3436-46e2-bf96-b390f4e271f6" providerId="ADAL" clId="{EF8E6464-DF7B-43BA-B7A5-559E2DA1CA8B}" dt="2024-09-24T17:41:38.834" v="6783" actId="1036"/>
          <ac:cxnSpMkLst>
            <pc:docMk/>
            <pc:sldMk cId="31862785" sldId="342"/>
            <ac:cxnSpMk id="10" creationId="{3B312F4C-6B52-B32D-E78A-F2B94C6A0BCF}"/>
          </ac:cxnSpMkLst>
        </pc:cxnChg>
        <pc:cxnChg chg="add mod">
          <ac:chgData name="McLennan, Jodie" userId="84834f42-3436-46e2-bf96-b390f4e271f6" providerId="ADAL" clId="{EF8E6464-DF7B-43BA-B7A5-559E2DA1CA8B}" dt="2024-09-24T17:41:43.027" v="6821" actId="1038"/>
          <ac:cxnSpMkLst>
            <pc:docMk/>
            <pc:sldMk cId="31862785" sldId="342"/>
            <ac:cxnSpMk id="11" creationId="{CDA8F720-A6D1-556D-198D-8CF59F685FD7}"/>
          </ac:cxnSpMkLst>
        </pc:cxnChg>
        <pc:cxnChg chg="add mod">
          <ac:chgData name="McLennan, Jodie" userId="84834f42-3436-46e2-bf96-b390f4e271f6" providerId="ADAL" clId="{EF8E6464-DF7B-43BA-B7A5-559E2DA1CA8B}" dt="2024-09-24T17:41:51.754" v="6904" actId="1037"/>
          <ac:cxnSpMkLst>
            <pc:docMk/>
            <pc:sldMk cId="31862785" sldId="342"/>
            <ac:cxnSpMk id="12" creationId="{0B59510B-4A2D-83C8-5891-A9560E1AB74D}"/>
          </ac:cxnSpMkLst>
        </pc:cxnChg>
        <pc:cxnChg chg="add mod">
          <ac:chgData name="McLennan, Jodie" userId="84834f42-3436-46e2-bf96-b390f4e271f6" providerId="ADAL" clId="{EF8E6464-DF7B-43BA-B7A5-559E2DA1CA8B}" dt="2024-09-24T17:42:02.970" v="7040" actId="1037"/>
          <ac:cxnSpMkLst>
            <pc:docMk/>
            <pc:sldMk cId="31862785" sldId="342"/>
            <ac:cxnSpMk id="13" creationId="{8FD7A72B-4A38-BAA5-AB78-2E045521DF66}"/>
          </ac:cxnSpMkLst>
        </pc:cxnChg>
        <pc:cxnChg chg="add mod">
          <ac:chgData name="McLennan, Jodie" userId="84834f42-3436-46e2-bf96-b390f4e271f6" providerId="ADAL" clId="{EF8E6464-DF7B-43BA-B7A5-559E2DA1CA8B}" dt="2024-09-24T17:42:12.241" v="7097" actId="1035"/>
          <ac:cxnSpMkLst>
            <pc:docMk/>
            <pc:sldMk cId="31862785" sldId="342"/>
            <ac:cxnSpMk id="14" creationId="{FE1E355E-2541-2B8C-EFD7-1AA7FEA4E9BE}"/>
          </ac:cxnSpMkLst>
        </pc:cxnChg>
        <pc:cxnChg chg="add mod">
          <ac:chgData name="McLennan, Jodie" userId="84834f42-3436-46e2-bf96-b390f4e271f6" providerId="ADAL" clId="{EF8E6464-DF7B-43BA-B7A5-559E2DA1CA8B}" dt="2024-09-24T17:42:29.241" v="7113" actId="1036"/>
          <ac:cxnSpMkLst>
            <pc:docMk/>
            <pc:sldMk cId="31862785" sldId="342"/>
            <ac:cxnSpMk id="15" creationId="{E9895907-E787-79E8-E55F-879AA166FD2C}"/>
          </ac:cxnSpMkLst>
        </pc:cxnChg>
      </pc:sldChg>
      <pc:sldChg chg="addSp modSp new mod">
        <pc:chgData name="McLennan, Jodie" userId="84834f42-3436-46e2-bf96-b390f4e271f6" providerId="ADAL" clId="{EF8E6464-DF7B-43BA-B7A5-559E2DA1CA8B}" dt="2024-09-24T16:27:09.313" v="4591" actId="1036"/>
        <pc:sldMkLst>
          <pc:docMk/>
          <pc:sldMk cId="754995513" sldId="343"/>
        </pc:sldMkLst>
        <pc:spChg chg="mod">
          <ac:chgData name="McLennan, Jodie" userId="84834f42-3436-46e2-bf96-b390f4e271f6" providerId="ADAL" clId="{EF8E6464-DF7B-43BA-B7A5-559E2DA1CA8B}" dt="2024-09-24T16:26:01.568" v="4422" actId="1036"/>
          <ac:spMkLst>
            <pc:docMk/>
            <pc:sldMk cId="754995513" sldId="343"/>
            <ac:spMk id="2" creationId="{95B4F09D-D07A-4965-D6F2-6ACDF76112B3}"/>
          </ac:spMkLst>
        </pc:spChg>
        <pc:spChg chg="add mod">
          <ac:chgData name="McLennan, Jodie" userId="84834f42-3436-46e2-bf96-b390f4e271f6" providerId="ADAL" clId="{EF8E6464-DF7B-43BA-B7A5-559E2DA1CA8B}" dt="2024-09-24T16:27:09.313" v="4591" actId="1036"/>
          <ac:spMkLst>
            <pc:docMk/>
            <pc:sldMk cId="754995513" sldId="343"/>
            <ac:spMk id="4" creationId="{BF2F385E-D3E9-D32F-EDDE-B84214ACD55D}"/>
          </ac:spMkLst>
        </pc:spChg>
      </pc:sldChg>
      <pc:sldChg chg="addSp delSp modSp new mod">
        <pc:chgData name="McLennan, Jodie" userId="84834f42-3436-46e2-bf96-b390f4e271f6" providerId="ADAL" clId="{EF8E6464-DF7B-43BA-B7A5-559E2DA1CA8B}" dt="2024-09-29T04:02:46.922" v="8270" actId="1038"/>
        <pc:sldMkLst>
          <pc:docMk/>
          <pc:sldMk cId="2235456196" sldId="344"/>
        </pc:sldMkLst>
        <pc:spChg chg="mod">
          <ac:chgData name="McLennan, Jodie" userId="84834f42-3436-46e2-bf96-b390f4e271f6" providerId="ADAL" clId="{EF8E6464-DF7B-43BA-B7A5-559E2DA1CA8B}" dt="2024-09-23T16:00:38.437" v="1750" actId="20577"/>
          <ac:spMkLst>
            <pc:docMk/>
            <pc:sldMk cId="2235456196" sldId="344"/>
            <ac:spMk id="2" creationId="{5E18285E-EF9B-7624-47BA-2DB1855B9134}"/>
          </ac:spMkLst>
        </pc:spChg>
        <pc:spChg chg="mod">
          <ac:chgData name="McLennan, Jodie" userId="84834f42-3436-46e2-bf96-b390f4e271f6" providerId="ADAL" clId="{EF8E6464-DF7B-43BA-B7A5-559E2DA1CA8B}" dt="2024-09-24T18:41:43.896" v="7726" actId="1037"/>
          <ac:spMkLst>
            <pc:docMk/>
            <pc:sldMk cId="2235456196" sldId="344"/>
            <ac:spMk id="3" creationId="{B69845BB-3A9E-2306-5B60-7E9BF8375937}"/>
          </ac:spMkLst>
        </pc:spChg>
        <pc:spChg chg="add mod">
          <ac:chgData name="McLennan, Jodie" userId="84834f42-3436-46e2-bf96-b390f4e271f6" providerId="ADAL" clId="{EF8E6464-DF7B-43BA-B7A5-559E2DA1CA8B}" dt="2024-09-29T04:02:46.922" v="8270" actId="1038"/>
          <ac:spMkLst>
            <pc:docMk/>
            <pc:sldMk cId="2235456196" sldId="344"/>
            <ac:spMk id="4" creationId="{679D3F7F-1ED6-E4FC-62B6-C2356D1E135F}"/>
          </ac:spMkLst>
        </pc:spChg>
        <pc:spChg chg="del mod">
          <ac:chgData name="McLennan, Jodie" userId="84834f42-3436-46e2-bf96-b390f4e271f6" providerId="ADAL" clId="{EF8E6464-DF7B-43BA-B7A5-559E2DA1CA8B}" dt="2024-09-24T18:40:31.880" v="7701" actId="478"/>
          <ac:spMkLst>
            <pc:docMk/>
            <pc:sldMk cId="2235456196" sldId="344"/>
            <ac:spMk id="4" creationId="{7FE8DEA0-179F-27EE-1E27-4A2CDC42261F}"/>
          </ac:spMkLst>
        </pc:spChg>
        <pc:spChg chg="add del mod">
          <ac:chgData name="McLennan, Jodie" userId="84834f42-3436-46e2-bf96-b390f4e271f6" providerId="ADAL" clId="{EF8E6464-DF7B-43BA-B7A5-559E2DA1CA8B}" dt="2024-09-24T18:41:24.458" v="7708" actId="478"/>
          <ac:spMkLst>
            <pc:docMk/>
            <pc:sldMk cId="2235456196" sldId="344"/>
            <ac:spMk id="15" creationId="{BB36C10A-759C-5036-331A-60768C35AFDC}"/>
          </ac:spMkLst>
        </pc:spChg>
        <pc:spChg chg="add del mod">
          <ac:chgData name="McLennan, Jodie" userId="84834f42-3436-46e2-bf96-b390f4e271f6" providerId="ADAL" clId="{EF8E6464-DF7B-43BA-B7A5-559E2DA1CA8B}" dt="2024-09-24T18:41:32.023" v="7710" actId="478"/>
          <ac:spMkLst>
            <pc:docMk/>
            <pc:sldMk cId="2235456196" sldId="344"/>
            <ac:spMk id="16" creationId="{697229A8-1E56-4EA6-3B55-D5C30DE0B904}"/>
          </ac:spMkLst>
        </pc:spChg>
        <pc:spChg chg="add del mod">
          <ac:chgData name="McLennan, Jodie" userId="84834f42-3436-46e2-bf96-b390f4e271f6" providerId="ADAL" clId="{EF8E6464-DF7B-43BA-B7A5-559E2DA1CA8B}" dt="2024-09-24T18:41:29.072" v="7709" actId="478"/>
          <ac:spMkLst>
            <pc:docMk/>
            <pc:sldMk cId="2235456196" sldId="344"/>
            <ac:spMk id="17" creationId="{D8A733B4-80A5-490B-E524-A75C54C58B4A}"/>
          </ac:spMkLst>
        </pc:spChg>
        <pc:picChg chg="add mod">
          <ac:chgData name="McLennan, Jodie" userId="84834f42-3436-46e2-bf96-b390f4e271f6" providerId="ADAL" clId="{EF8E6464-DF7B-43BA-B7A5-559E2DA1CA8B}" dt="2024-09-24T18:41:35.509" v="7712" actId="1076"/>
          <ac:picMkLst>
            <pc:docMk/>
            <pc:sldMk cId="2235456196" sldId="344"/>
            <ac:picMk id="7" creationId="{9E43D997-10A5-BF5D-F391-3CB6A26F1931}"/>
          </ac:picMkLst>
        </pc:picChg>
        <pc:picChg chg="add del mod">
          <ac:chgData name="McLennan, Jodie" userId="84834f42-3436-46e2-bf96-b390f4e271f6" providerId="ADAL" clId="{EF8E6464-DF7B-43BA-B7A5-559E2DA1CA8B}" dt="2024-09-24T18:41:19.066" v="7707" actId="478"/>
          <ac:picMkLst>
            <pc:docMk/>
            <pc:sldMk cId="2235456196" sldId="344"/>
            <ac:picMk id="14" creationId="{FFC4F0D7-028F-AC10-476F-02A92B801EF7}"/>
          </ac:picMkLst>
        </pc:picChg>
        <pc:picChg chg="add mod modCrop">
          <ac:chgData name="McLennan, Jodie" userId="84834f42-3436-46e2-bf96-b390f4e271f6" providerId="ADAL" clId="{EF8E6464-DF7B-43BA-B7A5-559E2DA1CA8B}" dt="2024-09-24T18:41:08.420" v="7706" actId="1076"/>
          <ac:picMkLst>
            <pc:docMk/>
            <pc:sldMk cId="2235456196" sldId="344"/>
            <ac:picMk id="19" creationId="{A863ABB8-EBC5-C426-C1F1-EE0A933275FA}"/>
          </ac:picMkLst>
        </pc:picChg>
        <pc:cxnChg chg="add del mod">
          <ac:chgData name="McLennan, Jodie" userId="84834f42-3436-46e2-bf96-b390f4e271f6" providerId="ADAL" clId="{EF8E6464-DF7B-43BA-B7A5-559E2DA1CA8B}" dt="2024-09-24T17:43:21.431" v="7255" actId="478"/>
          <ac:cxnSpMkLst>
            <pc:docMk/>
            <pc:sldMk cId="2235456196" sldId="344"/>
            <ac:cxnSpMk id="8" creationId="{C8B66160-22FE-DE46-B22B-990840EA6794}"/>
          </ac:cxnSpMkLst>
        </pc:cxnChg>
        <pc:cxnChg chg="add mod">
          <ac:chgData name="McLennan, Jodie" userId="84834f42-3436-46e2-bf96-b390f4e271f6" providerId="ADAL" clId="{EF8E6464-DF7B-43BA-B7A5-559E2DA1CA8B}" dt="2024-09-24T17:43:07.713" v="7252" actId="1076"/>
          <ac:cxnSpMkLst>
            <pc:docMk/>
            <pc:sldMk cId="2235456196" sldId="344"/>
            <ac:cxnSpMk id="9" creationId="{30F1333A-D065-FD74-BC44-E60A239D5D45}"/>
          </ac:cxnSpMkLst>
        </pc:cxnChg>
        <pc:cxnChg chg="add mod">
          <ac:chgData name="McLennan, Jodie" userId="84834f42-3436-46e2-bf96-b390f4e271f6" providerId="ADAL" clId="{EF8E6464-DF7B-43BA-B7A5-559E2DA1CA8B}" dt="2024-09-24T17:43:16.127" v="7254" actId="1076"/>
          <ac:cxnSpMkLst>
            <pc:docMk/>
            <pc:sldMk cId="2235456196" sldId="344"/>
            <ac:cxnSpMk id="11" creationId="{769CB3A4-7F50-6034-2886-B4EC34F23B65}"/>
          </ac:cxnSpMkLst>
        </pc:cxnChg>
        <pc:cxnChg chg="add mod">
          <ac:chgData name="McLennan, Jodie" userId="84834f42-3436-46e2-bf96-b390f4e271f6" providerId="ADAL" clId="{EF8E6464-DF7B-43BA-B7A5-559E2DA1CA8B}" dt="2024-09-24T17:43:36.273" v="7257" actId="1076"/>
          <ac:cxnSpMkLst>
            <pc:docMk/>
            <pc:sldMk cId="2235456196" sldId="344"/>
            <ac:cxnSpMk id="12" creationId="{4B02DDAA-5C3D-9910-9EF1-B68390E89388}"/>
          </ac:cxnSpMkLst>
        </pc:cxnChg>
        <pc:cxnChg chg="add mod">
          <ac:chgData name="McLennan, Jodie" userId="84834f42-3436-46e2-bf96-b390f4e271f6" providerId="ADAL" clId="{EF8E6464-DF7B-43BA-B7A5-559E2DA1CA8B}" dt="2024-09-24T17:43:57.056" v="7259" actId="1076"/>
          <ac:cxnSpMkLst>
            <pc:docMk/>
            <pc:sldMk cId="2235456196" sldId="344"/>
            <ac:cxnSpMk id="13" creationId="{347A84AD-D196-D0AD-1052-4778742EF38C}"/>
          </ac:cxnSpMkLst>
        </pc:cxnChg>
      </pc:sldChg>
      <pc:sldChg chg="addSp delSp modSp new mod">
        <pc:chgData name="McLennan, Jodie" userId="84834f42-3436-46e2-bf96-b390f4e271f6" providerId="ADAL" clId="{EF8E6464-DF7B-43BA-B7A5-559E2DA1CA8B}" dt="2024-09-24T17:17:47.940" v="5989" actId="1076"/>
        <pc:sldMkLst>
          <pc:docMk/>
          <pc:sldMk cId="2631176061" sldId="345"/>
        </pc:sldMkLst>
        <pc:spChg chg="mod">
          <ac:chgData name="McLennan, Jodie" userId="84834f42-3436-46e2-bf96-b390f4e271f6" providerId="ADAL" clId="{EF8E6464-DF7B-43BA-B7A5-559E2DA1CA8B}" dt="2024-09-24T16:22:39.823" v="3912" actId="20577"/>
          <ac:spMkLst>
            <pc:docMk/>
            <pc:sldMk cId="2631176061" sldId="345"/>
            <ac:spMk id="2" creationId="{95A32219-9200-EBC8-E011-6CADEB392FD3}"/>
          </ac:spMkLst>
        </pc:spChg>
        <pc:spChg chg="add del mod">
          <ac:chgData name="McLennan, Jodie" userId="84834f42-3436-46e2-bf96-b390f4e271f6" providerId="ADAL" clId="{EF8E6464-DF7B-43BA-B7A5-559E2DA1CA8B}" dt="2024-09-24T16:22:41.313" v="3914"/>
          <ac:spMkLst>
            <pc:docMk/>
            <pc:sldMk cId="2631176061" sldId="345"/>
            <ac:spMk id="4" creationId="{3D27D063-037A-F446-754D-59D5E7A436F2}"/>
          </ac:spMkLst>
        </pc:spChg>
        <pc:spChg chg="add mod">
          <ac:chgData name="McLennan, Jodie" userId="84834f42-3436-46e2-bf96-b390f4e271f6" providerId="ADAL" clId="{EF8E6464-DF7B-43BA-B7A5-559E2DA1CA8B}" dt="2024-09-24T17:17:42.323" v="5988" actId="948"/>
          <ac:spMkLst>
            <pc:docMk/>
            <pc:sldMk cId="2631176061" sldId="345"/>
            <ac:spMk id="5" creationId="{86FD9D24-528C-083F-0161-373DDD9C326A}"/>
          </ac:spMkLst>
        </pc:spChg>
        <pc:spChg chg="add mod">
          <ac:chgData name="McLennan, Jodie" userId="84834f42-3436-46e2-bf96-b390f4e271f6" providerId="ADAL" clId="{EF8E6464-DF7B-43BA-B7A5-559E2DA1CA8B}" dt="2024-09-24T17:17:47.940" v="5989" actId="1076"/>
          <ac:spMkLst>
            <pc:docMk/>
            <pc:sldMk cId="2631176061" sldId="345"/>
            <ac:spMk id="6" creationId="{97ED7F6D-DCEC-8DBD-6C1E-8EFF6E39527E}"/>
          </ac:spMkLst>
        </pc:spChg>
        <pc:picChg chg="add mod">
          <ac:chgData name="McLennan, Jodie" userId="84834f42-3436-46e2-bf96-b390f4e271f6" providerId="ADAL" clId="{EF8E6464-DF7B-43BA-B7A5-559E2DA1CA8B}" dt="2024-09-24T17:13:13.627" v="5787" actId="1076"/>
          <ac:picMkLst>
            <pc:docMk/>
            <pc:sldMk cId="2631176061" sldId="345"/>
            <ac:picMk id="7" creationId="{838956BF-1FCF-F9F3-7D6B-E0B0F90AC93A}"/>
          </ac:picMkLst>
        </pc:picChg>
      </pc:sldChg>
      <pc:sldChg chg="modSp mod">
        <pc:chgData name="McLennan, Jodie" userId="84834f42-3436-46e2-bf96-b390f4e271f6" providerId="ADAL" clId="{EF8E6464-DF7B-43BA-B7A5-559E2DA1CA8B}" dt="2024-09-24T17:23:00.102" v="6035" actId="20577"/>
        <pc:sldMkLst>
          <pc:docMk/>
          <pc:sldMk cId="1905915990" sldId="346"/>
        </pc:sldMkLst>
        <pc:spChg chg="mod">
          <ac:chgData name="McLennan, Jodie" userId="84834f42-3436-46e2-bf96-b390f4e271f6" providerId="ADAL" clId="{EF8E6464-DF7B-43BA-B7A5-559E2DA1CA8B}" dt="2024-09-24T17:11:06.469" v="5730" actId="1076"/>
          <ac:spMkLst>
            <pc:docMk/>
            <pc:sldMk cId="1905915990" sldId="346"/>
            <ac:spMk id="2" creationId="{2F662069-6A53-CBDB-3897-D5C14BA49590}"/>
          </ac:spMkLst>
        </pc:spChg>
        <pc:spChg chg="mod">
          <ac:chgData name="McLennan, Jodie" userId="84834f42-3436-46e2-bf96-b390f4e271f6" providerId="ADAL" clId="{EF8E6464-DF7B-43BA-B7A5-559E2DA1CA8B}" dt="2024-09-24T17:23:00.102" v="6035" actId="20577"/>
          <ac:spMkLst>
            <pc:docMk/>
            <pc:sldMk cId="1905915990" sldId="346"/>
            <ac:spMk id="4" creationId="{A95AE726-A868-DACF-1DBF-7D047516F493}"/>
          </ac:spMkLst>
        </pc:spChg>
      </pc:sldChg>
      <pc:sldChg chg="modSp mod">
        <pc:chgData name="McLennan, Jodie" userId="84834f42-3436-46e2-bf96-b390f4e271f6" providerId="ADAL" clId="{EF8E6464-DF7B-43BA-B7A5-559E2DA1CA8B}" dt="2024-09-24T18:34:59.301" v="7675" actId="14100"/>
        <pc:sldMkLst>
          <pc:docMk/>
          <pc:sldMk cId="327536162" sldId="347"/>
        </pc:sldMkLst>
        <pc:spChg chg="mod">
          <ac:chgData name="McLennan, Jodie" userId="84834f42-3436-46e2-bf96-b390f4e271f6" providerId="ADAL" clId="{EF8E6464-DF7B-43BA-B7A5-559E2DA1CA8B}" dt="2024-09-24T16:18:51.406" v="3809" actId="1035"/>
          <ac:spMkLst>
            <pc:docMk/>
            <pc:sldMk cId="327536162" sldId="347"/>
            <ac:spMk id="2" creationId="{8101CC4F-5645-4E97-9FC3-6A176834D9C4}"/>
          </ac:spMkLst>
        </pc:spChg>
        <pc:spChg chg="mod">
          <ac:chgData name="McLennan, Jodie" userId="84834f42-3436-46e2-bf96-b390f4e271f6" providerId="ADAL" clId="{EF8E6464-DF7B-43BA-B7A5-559E2DA1CA8B}" dt="2024-09-24T17:20:43.102" v="5999"/>
          <ac:spMkLst>
            <pc:docMk/>
            <pc:sldMk cId="327536162" sldId="347"/>
            <ac:spMk id="3" creationId="{D39AE38C-9580-C36F-3B76-4467B1F821FA}"/>
          </ac:spMkLst>
        </pc:spChg>
        <pc:picChg chg="mod">
          <ac:chgData name="McLennan, Jodie" userId="84834f42-3436-46e2-bf96-b390f4e271f6" providerId="ADAL" clId="{EF8E6464-DF7B-43BA-B7A5-559E2DA1CA8B}" dt="2024-09-24T18:34:59.301" v="7675" actId="14100"/>
          <ac:picMkLst>
            <pc:docMk/>
            <pc:sldMk cId="327536162" sldId="347"/>
            <ac:picMk id="5" creationId="{45B4808B-74C3-B3D9-3E41-2DB53C724023}"/>
          </ac:picMkLst>
        </pc:picChg>
        <pc:picChg chg="mod">
          <ac:chgData name="McLennan, Jodie" userId="84834f42-3436-46e2-bf96-b390f4e271f6" providerId="ADAL" clId="{EF8E6464-DF7B-43BA-B7A5-559E2DA1CA8B}" dt="2024-09-24T18:34:48.497" v="7674" actId="1076"/>
          <ac:picMkLst>
            <pc:docMk/>
            <pc:sldMk cId="327536162" sldId="347"/>
            <ac:picMk id="6" creationId="{F60E1C88-8859-E3BD-C115-CB38253472A4}"/>
          </ac:picMkLst>
        </pc:picChg>
      </pc:sldChg>
      <pc:sldChg chg="addSp modSp new mod">
        <pc:chgData name="McLennan, Jodie" userId="84834f42-3436-46e2-bf96-b390f4e271f6" providerId="ADAL" clId="{EF8E6464-DF7B-43BA-B7A5-559E2DA1CA8B}" dt="2024-09-24T17:09:44.199" v="5725" actId="20577"/>
        <pc:sldMkLst>
          <pc:docMk/>
          <pc:sldMk cId="1437707645" sldId="348"/>
        </pc:sldMkLst>
        <pc:spChg chg="mod">
          <ac:chgData name="McLennan, Jodie" userId="84834f42-3436-46e2-bf96-b390f4e271f6" providerId="ADAL" clId="{EF8E6464-DF7B-43BA-B7A5-559E2DA1CA8B}" dt="2024-09-24T15:33:16.969" v="2713" actId="14100"/>
          <ac:spMkLst>
            <pc:docMk/>
            <pc:sldMk cId="1437707645" sldId="348"/>
            <ac:spMk id="2" creationId="{5664BC2B-97F8-00EC-1A0C-62A80DB915B5}"/>
          </ac:spMkLst>
        </pc:spChg>
        <pc:spChg chg="mod">
          <ac:chgData name="McLennan, Jodie" userId="84834f42-3436-46e2-bf96-b390f4e271f6" providerId="ADAL" clId="{EF8E6464-DF7B-43BA-B7A5-559E2DA1CA8B}" dt="2024-09-24T16:34:34.064" v="4997" actId="20577"/>
          <ac:spMkLst>
            <pc:docMk/>
            <pc:sldMk cId="1437707645" sldId="348"/>
            <ac:spMk id="3" creationId="{4E8DDA0F-68EA-55CB-7F30-240BF4F1CE3F}"/>
          </ac:spMkLst>
        </pc:spChg>
        <pc:spChg chg="add mod">
          <ac:chgData name="McLennan, Jodie" userId="84834f42-3436-46e2-bf96-b390f4e271f6" providerId="ADAL" clId="{EF8E6464-DF7B-43BA-B7A5-559E2DA1CA8B}" dt="2024-09-24T15:42:08.647" v="2819" actId="403"/>
          <ac:spMkLst>
            <pc:docMk/>
            <pc:sldMk cId="1437707645" sldId="348"/>
            <ac:spMk id="9" creationId="{510087CE-D3C7-99D5-7F32-93DC44FBDF69}"/>
          </ac:spMkLst>
        </pc:spChg>
        <pc:spChg chg="add mod">
          <ac:chgData name="McLennan, Jodie" userId="84834f42-3436-46e2-bf96-b390f4e271f6" providerId="ADAL" clId="{EF8E6464-DF7B-43BA-B7A5-559E2DA1CA8B}" dt="2024-09-24T17:08:38.854" v="5651" actId="1076"/>
          <ac:spMkLst>
            <pc:docMk/>
            <pc:sldMk cId="1437707645" sldId="348"/>
            <ac:spMk id="18" creationId="{B72AFE75-E605-874D-FBB5-368595719F82}"/>
          </ac:spMkLst>
        </pc:spChg>
        <pc:spChg chg="add mod">
          <ac:chgData name="McLennan, Jodie" userId="84834f42-3436-46e2-bf96-b390f4e271f6" providerId="ADAL" clId="{EF8E6464-DF7B-43BA-B7A5-559E2DA1CA8B}" dt="2024-09-24T17:09:08.387" v="5678" actId="1076"/>
          <ac:spMkLst>
            <pc:docMk/>
            <pc:sldMk cId="1437707645" sldId="348"/>
            <ac:spMk id="19" creationId="{62DEEE61-9C7E-6CA3-D242-24C7022F3E2E}"/>
          </ac:spMkLst>
        </pc:spChg>
        <pc:spChg chg="add mod">
          <ac:chgData name="McLennan, Jodie" userId="84834f42-3436-46e2-bf96-b390f4e271f6" providerId="ADAL" clId="{EF8E6464-DF7B-43BA-B7A5-559E2DA1CA8B}" dt="2024-09-24T17:09:44.199" v="5725" actId="20577"/>
          <ac:spMkLst>
            <pc:docMk/>
            <pc:sldMk cId="1437707645" sldId="348"/>
            <ac:spMk id="20" creationId="{87978002-2FBE-477A-DD49-502C122894DC}"/>
          </ac:spMkLst>
        </pc:spChg>
        <pc:picChg chg="add mod">
          <ac:chgData name="McLennan, Jodie" userId="84834f42-3436-46e2-bf96-b390f4e271f6" providerId="ADAL" clId="{EF8E6464-DF7B-43BA-B7A5-559E2DA1CA8B}" dt="2024-09-24T15:39:31.650" v="2795" actId="1076"/>
          <ac:picMkLst>
            <pc:docMk/>
            <pc:sldMk cId="1437707645" sldId="348"/>
            <ac:picMk id="6" creationId="{1C77BFB7-8A33-95AB-62D5-BC7E621841C0}"/>
          </ac:picMkLst>
        </pc:picChg>
        <pc:picChg chg="add mod modCrop">
          <ac:chgData name="McLennan, Jodie" userId="84834f42-3436-46e2-bf96-b390f4e271f6" providerId="ADAL" clId="{EF8E6464-DF7B-43BA-B7A5-559E2DA1CA8B}" dt="2024-09-24T15:40:40.460" v="2799" actId="14100"/>
          <ac:picMkLst>
            <pc:docMk/>
            <pc:sldMk cId="1437707645" sldId="348"/>
            <ac:picMk id="8" creationId="{994FAC4E-2064-AB07-A49A-78472DAD51FD}"/>
          </ac:picMkLst>
        </pc:picChg>
        <pc:picChg chg="add mod">
          <ac:chgData name="McLennan, Jodie" userId="84834f42-3436-46e2-bf96-b390f4e271f6" providerId="ADAL" clId="{EF8E6464-DF7B-43BA-B7A5-559E2DA1CA8B}" dt="2024-09-24T16:29:37.362" v="4594" actId="1076"/>
          <ac:picMkLst>
            <pc:docMk/>
            <pc:sldMk cId="1437707645" sldId="348"/>
            <ac:picMk id="16" creationId="{D126F3A7-F2E9-2560-52E0-541BC478BE79}"/>
          </ac:picMkLst>
        </pc:picChg>
        <pc:picChg chg="add mod">
          <ac:chgData name="McLennan, Jodie" userId="84834f42-3436-46e2-bf96-b390f4e271f6" providerId="ADAL" clId="{EF8E6464-DF7B-43BA-B7A5-559E2DA1CA8B}" dt="2024-09-24T17:07:39.620" v="5613" actId="1076"/>
          <ac:picMkLst>
            <pc:docMk/>
            <pc:sldMk cId="1437707645" sldId="348"/>
            <ac:picMk id="17" creationId="{4AA57C67-F597-7416-91D3-B81690F0F5D7}"/>
          </ac:picMkLst>
        </pc:picChg>
        <pc:cxnChg chg="add mod">
          <ac:chgData name="McLennan, Jodie" userId="84834f42-3436-46e2-bf96-b390f4e271f6" providerId="ADAL" clId="{EF8E6464-DF7B-43BA-B7A5-559E2DA1CA8B}" dt="2024-09-24T16:17:18.170" v="3598" actId="1037"/>
          <ac:cxnSpMkLst>
            <pc:docMk/>
            <pc:sldMk cId="1437707645" sldId="348"/>
            <ac:cxnSpMk id="11" creationId="{B4B25DEE-89BB-18F2-A8D9-C150AD5996E3}"/>
          </ac:cxnSpMkLst>
        </pc:cxnChg>
        <pc:cxnChg chg="add mod">
          <ac:chgData name="McLennan, Jodie" userId="84834f42-3436-46e2-bf96-b390f4e271f6" providerId="ADAL" clId="{EF8E6464-DF7B-43BA-B7A5-559E2DA1CA8B}" dt="2024-09-24T16:18:33.888" v="3803" actId="1036"/>
          <ac:cxnSpMkLst>
            <pc:docMk/>
            <pc:sldMk cId="1437707645" sldId="348"/>
            <ac:cxnSpMk id="12" creationId="{202545EE-0F10-14E5-2335-48B2E05192BB}"/>
          </ac:cxnSpMkLst>
        </pc:cxnChg>
        <pc:cxnChg chg="add mod">
          <ac:chgData name="McLennan, Jodie" userId="84834f42-3436-46e2-bf96-b390f4e271f6" providerId="ADAL" clId="{EF8E6464-DF7B-43BA-B7A5-559E2DA1CA8B}" dt="2024-09-24T16:18:06.986" v="3734" actId="1038"/>
          <ac:cxnSpMkLst>
            <pc:docMk/>
            <pc:sldMk cId="1437707645" sldId="348"/>
            <ac:cxnSpMk id="13" creationId="{76531140-A99B-25C4-90EA-933D4B12392C}"/>
          </ac:cxnSpMkLst>
        </pc:cxnChg>
        <pc:cxnChg chg="add mod">
          <ac:chgData name="McLennan, Jodie" userId="84834f42-3436-46e2-bf96-b390f4e271f6" providerId="ADAL" clId="{EF8E6464-DF7B-43BA-B7A5-559E2DA1CA8B}" dt="2024-09-24T16:18:29.163" v="3801" actId="1037"/>
          <ac:cxnSpMkLst>
            <pc:docMk/>
            <pc:sldMk cId="1437707645" sldId="348"/>
            <ac:cxnSpMk id="14" creationId="{3DF45F56-74F0-DA1E-52A9-BA641F1D7F94}"/>
          </ac:cxnSpMkLst>
        </pc:cxnChg>
      </pc:sldChg>
      <pc:sldChg chg="addSp modSp new mod">
        <pc:chgData name="McLennan, Jodie" userId="84834f42-3436-46e2-bf96-b390f4e271f6" providerId="ADAL" clId="{EF8E6464-DF7B-43BA-B7A5-559E2DA1CA8B}" dt="2024-09-24T19:03:20.265" v="8142" actId="27636"/>
        <pc:sldMkLst>
          <pc:docMk/>
          <pc:sldMk cId="356230943" sldId="349"/>
        </pc:sldMkLst>
        <pc:spChg chg="mod">
          <ac:chgData name="McLennan, Jodie" userId="84834f42-3436-46e2-bf96-b390f4e271f6" providerId="ADAL" clId="{EF8E6464-DF7B-43BA-B7A5-559E2DA1CA8B}" dt="2024-09-24T18:47:19.095" v="7830" actId="1076"/>
          <ac:spMkLst>
            <pc:docMk/>
            <pc:sldMk cId="356230943" sldId="349"/>
            <ac:spMk id="2" creationId="{7730BFC0-9C5E-B06A-3637-9708D734260D}"/>
          </ac:spMkLst>
        </pc:spChg>
        <pc:spChg chg="mod">
          <ac:chgData name="McLennan, Jodie" userId="84834f42-3436-46e2-bf96-b390f4e271f6" providerId="ADAL" clId="{EF8E6464-DF7B-43BA-B7A5-559E2DA1CA8B}" dt="2024-09-24T19:03:20.265" v="8142" actId="27636"/>
          <ac:spMkLst>
            <pc:docMk/>
            <pc:sldMk cId="356230943" sldId="349"/>
            <ac:spMk id="3" creationId="{80B5C5E6-B94A-0A1C-6F17-9B7F3E9D115E}"/>
          </ac:spMkLst>
        </pc:spChg>
        <pc:picChg chg="add mod modCrop">
          <ac:chgData name="McLennan, Jodie" userId="84834f42-3436-46e2-bf96-b390f4e271f6" providerId="ADAL" clId="{EF8E6464-DF7B-43BA-B7A5-559E2DA1CA8B}" dt="2024-09-24T18:48:02.592" v="7835" actId="1076"/>
          <ac:picMkLst>
            <pc:docMk/>
            <pc:sldMk cId="356230943" sldId="349"/>
            <ac:picMk id="5" creationId="{D1553810-E99B-9F0C-8D1A-32D9FFFEE75F}"/>
          </ac:picMkLst>
        </pc:picChg>
      </pc:sldChg>
      <pc:sldChg chg="del">
        <pc:chgData name="McLennan, Jodie" userId="84834f42-3436-46e2-bf96-b390f4e271f6" providerId="ADAL" clId="{EF8E6464-DF7B-43BA-B7A5-559E2DA1CA8B}" dt="2024-09-24T16:29:49.010" v="4595" actId="2696"/>
        <pc:sldMkLst>
          <pc:docMk/>
          <pc:sldMk cId="1260551006" sldId="349"/>
        </pc:sldMkLst>
      </pc:sldChg>
      <pc:sldChg chg="del">
        <pc:chgData name="McLennan, Jodie" userId="84834f42-3436-46e2-bf96-b390f4e271f6" providerId="ADAL" clId="{EF8E6464-DF7B-43BA-B7A5-559E2DA1CA8B}" dt="2024-09-24T16:29:51.699" v="4596" actId="2696"/>
        <pc:sldMkLst>
          <pc:docMk/>
          <pc:sldMk cId="2584270678" sldId="350"/>
        </pc:sldMkLst>
      </pc:sldChg>
      <pc:sldChg chg="addSp modSp mod">
        <pc:chgData name="McLennan, Jodie" userId="84834f42-3436-46e2-bf96-b390f4e271f6" providerId="ADAL" clId="{EF8E6464-DF7B-43BA-B7A5-559E2DA1CA8B}" dt="2024-09-29T04:04:00.636" v="8284" actId="1076"/>
        <pc:sldMkLst>
          <pc:docMk/>
          <pc:sldMk cId="2649010177" sldId="350"/>
        </pc:sldMkLst>
        <pc:spChg chg="add mod">
          <ac:chgData name="McLennan, Jodie" userId="84834f42-3436-46e2-bf96-b390f4e271f6" providerId="ADAL" clId="{EF8E6464-DF7B-43BA-B7A5-559E2DA1CA8B}" dt="2024-09-29T04:04:00.636" v="8284" actId="1076"/>
          <ac:spMkLst>
            <pc:docMk/>
            <pc:sldMk cId="2649010177" sldId="350"/>
            <ac:spMk id="3" creationId="{5244948B-A60B-90C3-8A9B-C632FE0F577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77051E-B811-D949-830F-55D35BA79C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EC375-152E-3F4A-8C1A-308E3DFAB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30E4C-56B7-2443-B370-610F8D1BCD9C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90D4-C48B-C647-BA8A-B43CFA99A4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0E78B-91EF-F148-8F7B-2AEC532510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D0152-5968-C24B-9EC0-2DFF74304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8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D2FD1-B169-9B41-A890-0ECD81C3476C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943EA-69D9-7E49-97CD-A49926F61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2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5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The competitive role played by the modulation of ionospheric effective reflection height and the inherent process of absorption due to change in electron density level is responsible for such variation. - </a:t>
            </a:r>
            <a:r>
              <a:rPr lang="en-US" sz="1200" err="1"/>
              <a:t>Palit</a:t>
            </a: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931628" cy="184708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EBA0026-8676-FC4D-B8E3-23D67CC31E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56D6AE6-8806-5841-BD04-7C1509FA8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6" y="1774217"/>
            <a:ext cx="694875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F79387AB-96AB-3C45-A320-91F134DB3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76484" y="0"/>
            <a:ext cx="2020330" cy="9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0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5" y="389510"/>
            <a:ext cx="7715250" cy="1331865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 </a:t>
            </a:r>
            <a:br>
              <a:rPr lang="en-US" dirty="0"/>
            </a:br>
            <a:r>
              <a:rPr lang="en-US" dirty="0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5786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050741"/>
            <a:ext cx="7715250" cy="3892859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ABEBFC15-B7A4-FB4F-B562-C691AE5316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8D5845-E94B-FC44-882C-248EE3B0A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49032-92C1-4D10-C0FF-7A6DA2E917AF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6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289198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76838"/>
            <a:ext cx="360016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279146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66786"/>
            <a:ext cx="3600168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FB445FB3-9F03-6E45-A046-D32E1D8AA7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A149722-E418-5049-AB8B-86D90151F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CDE6F-E5DA-139D-B262-532820A19DFD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42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686758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1686756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2674396"/>
            <a:ext cx="2230029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168675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2674396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2A845926-60C8-4F49-ABF0-3DC9E8370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07D8975-2D7E-8541-B9BA-B4ACB2453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68394-8CDC-5569-489E-6AF53B0A8C92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74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643188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80285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0285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2958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72958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0557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56311" y="167670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656311" y="2664346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B052AD83-662D-804A-9C50-78BD2D9F7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09F774AF-F9D8-314F-ADA4-4C6BF8567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72614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7716440" cy="329184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7716440" cy="754602"/>
          </a:xfrm>
        </p:spPr>
        <p:txBody>
          <a:bodyPr lIns="0" tIns="0" rIns="0" bIns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row text</a:t>
            </a:r>
          </a:p>
          <a:p>
            <a:pPr lvl="0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38019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11376"/>
            <a:ext cx="7716440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44628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80501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93705"/>
            <a:ext cx="7716440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26956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34AAC5E4-D04D-AA43-9A77-008D2409B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95C6E8E-B090-754E-BB4D-53EC4364A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40878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9830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21424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54675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20213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83657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16908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62772" y="1688512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62773" y="2121764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62773" y="3223178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62774" y="3656430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62775" y="4685411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62776" y="5118662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5AA78D2-879D-BC4F-9774-9CE61C81AA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5EBCFD2-248B-A44E-AEE6-8987ECBEC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35829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7" y="2120011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2660476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5571" y="280360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5573" y="3236853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3691764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5574" y="387014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5576" y="4303394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 userDrawn="1"/>
        </p:nvCxnSpPr>
        <p:spPr>
          <a:xfrm>
            <a:off x="714380" y="478519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5573" y="4988550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5574" y="5421802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50622" y="1688232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50623" y="2121485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51817" y="2805075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51819" y="3238327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851820" y="3871616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4851822" y="4304868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851819" y="4990024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851820" y="5423276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5" name="Picture 34" descr="The University of Iowa">
            <a:extLst>
              <a:ext uri="{FF2B5EF4-FFF2-40B4-BE49-F238E27FC236}">
                <a16:creationId xmlns:a16="http://schemas.microsoft.com/office/drawing/2014/main" id="{2DA8F900-4BB3-134B-A7DE-0A6F636953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B5B719EA-A20E-994C-8EEE-69E62E507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68536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756430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37816"/>
            <a:ext cx="360016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 userDrawn="1"/>
        </p:nvCxnSpPr>
        <p:spPr>
          <a:xfrm>
            <a:off x="711994" y="3790765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8539" y="4109427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8540" y="4590814"/>
            <a:ext cx="3600164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79385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746378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27764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29457" y="4099375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29458" y="4580761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70498093-055A-1249-80EE-EB69C10A9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EADFDD-6D39-8041-B44B-CC11D0FD5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4841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2400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4310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141220" y="2469136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2385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4310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436853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04928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3436853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169397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37472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169397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9F9D999-694A-C64C-9BA8-FF37455DD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000685F-E841-A44D-AC9C-173BD5E3C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4" name="Picture Placeholder 50">
            <a:extLst>
              <a:ext uri="{FF2B5EF4-FFF2-40B4-BE49-F238E27FC236}">
                <a16:creationId xmlns:a16="http://schemas.microsoft.com/office/drawing/2014/main" id="{F52BFEB6-775B-5540-A1D7-F6E3DDCDB8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73763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50">
            <a:extLst>
              <a:ext uri="{FF2B5EF4-FFF2-40B4-BE49-F238E27FC236}">
                <a16:creationId xmlns:a16="http://schemas.microsoft.com/office/drawing/2014/main" id="{3B2767A3-945C-8A48-8F63-467E5E2A4DD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06307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12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6102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7272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4078664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4078664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4078663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A13C9DCC-5284-6A4A-A857-E196C97A30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E85593F-9DA3-E843-83EA-BB61BA6E5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1D17A9-33ED-0C42-9E29-A5641F8C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9924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569A0A84-E625-844B-BFE2-C1C6287E290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10329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736D78-B363-E54C-9445-910A8845B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3747" y="2265939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AE5BD224-C6F0-A44B-8415-008E871A70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60374" y="2552669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858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5" y="1774217"/>
            <a:ext cx="6874669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2BFB147F-9BD6-AA42-8D58-18E266C69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6484" y="150"/>
            <a:ext cx="2020330" cy="9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8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4375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720638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654213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660475" y="4073057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4" name="Picture 33" descr="The University of Iowa">
            <a:extLst>
              <a:ext uri="{FF2B5EF4-FFF2-40B4-BE49-F238E27FC236}">
                <a16:creationId xmlns:a16="http://schemas.microsoft.com/office/drawing/2014/main" id="{E6A101F6-A986-EA4C-85FF-846F802DF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BA4A05F-7745-F24C-BB9F-0EF0456B4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94BC38-28A2-BC4E-9A38-652E9790E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78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BEB5B93C-855D-1841-B46E-5C7DC4474C9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69656" y="2531257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8EAE07-826D-E648-AD1B-C375586F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5813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6B4B3321-3FE0-F24B-B46D-CBEB820F0DB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205973" y="2546988"/>
            <a:ext cx="806295" cy="798442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B3422DB-51E9-564F-9FE0-BE73E0376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87656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2E216002-26D5-D44D-B1E3-F7FFA5933B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67368" y="2546987"/>
            <a:ext cx="825546" cy="81750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648D4D-6BD9-F24C-955D-9701360F7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961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E602C083-BC5F-514B-8FA9-A814C3E2743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086775" y="2525203"/>
            <a:ext cx="825548" cy="817506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8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1994" y="1684461"/>
            <a:ext cx="2377679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354891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4264538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1836" y="1677611"/>
            <a:ext cx="2240483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3537679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4253301"/>
            <a:ext cx="2230029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81" y="1684461"/>
            <a:ext cx="237514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3537679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4253301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366D8D2D-32DD-794A-9976-853EF6500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6934CAC-A1D4-6545-B8FE-B5DAC1E7D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64682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1994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58088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2695022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 userDrawn="1">
            <p:ph idx="24" hasCustomPrompt="1"/>
          </p:nvPr>
        </p:nvSpPr>
        <p:spPr>
          <a:xfrm>
            <a:off x="2722790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 userDrawn="1">
            <p:ph idx="25" hasCustomPrompt="1"/>
          </p:nvPr>
        </p:nvSpPr>
        <p:spPr>
          <a:xfrm>
            <a:off x="2722791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1805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678050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 userDrawn="1">
            <p:ph idx="27" hasCustomPrompt="1"/>
          </p:nvPr>
        </p:nvSpPr>
        <p:spPr>
          <a:xfrm>
            <a:off x="4682218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 userDrawn="1">
            <p:ph idx="28" hasCustomPrompt="1"/>
          </p:nvPr>
        </p:nvSpPr>
        <p:spPr>
          <a:xfrm>
            <a:off x="4682219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6272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6661077" y="1680693"/>
            <a:ext cx="176202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 userDrawn="1">
            <p:ph idx="15" hasCustomPrompt="1"/>
          </p:nvPr>
        </p:nvSpPr>
        <p:spPr>
          <a:xfrm>
            <a:off x="6656311" y="354891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 userDrawn="1">
            <p:ph idx="16" hasCustomPrompt="1"/>
          </p:nvPr>
        </p:nvSpPr>
        <p:spPr>
          <a:xfrm>
            <a:off x="6656311" y="4230000"/>
            <a:ext cx="1769150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5841833A-DC48-1341-8CED-2C33FF13E5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99532311-74A6-524D-8B7C-520D61A0A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70021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994" y="498296"/>
            <a:ext cx="3945731" cy="896116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86758"/>
            <a:ext cx="3943351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8651" y="1"/>
            <a:ext cx="37719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0" name="Picture 9" descr="The University of Iowa">
            <a:extLst>
              <a:ext uri="{FF2B5EF4-FFF2-40B4-BE49-F238E27FC236}">
                <a16:creationId xmlns:a16="http://schemas.microsoft.com/office/drawing/2014/main" id="{AEE57422-8581-D940-B95A-28BB5FA8EB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4890DD7-288C-3F48-AC5A-4CC0C37D9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12A02-74CD-DBDC-A8E5-EFE4F6CA6CC8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00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34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1056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65126"/>
            <a:ext cx="3940879" cy="1331865"/>
          </a:xfrm>
        </p:spPr>
        <p:txBody>
          <a:bodyPr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426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4" y="1962386"/>
            <a:ext cx="3949838" cy="3981214"/>
          </a:xfrm>
        </p:spPr>
        <p:txBody>
          <a:bodyPr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9627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5223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69627" y="3234551"/>
            <a:ext cx="3774374" cy="316382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BF0FB327-46C7-CA4D-9F47-B21B9F7D7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0A57B74-2163-4C4B-BFF2-0F1E68BF3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3807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45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240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94" y="494273"/>
            <a:ext cx="7717631" cy="869089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1994" y="13100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11994" y="1570038"/>
            <a:ext cx="7717631" cy="4114800"/>
          </a:xfrm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34AAA98D-AE4C-3B41-A01C-8A57BF732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1FD608-F8D8-AF42-97E8-83F5C7F9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41D7A-AD3E-F247-9C08-951727550BED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65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14770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2B9834-3ABC-DD48-8F8B-7C2FACEC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92361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1287" y="3087124"/>
            <a:ext cx="2015280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Contact Person Name</a:t>
            </a:r>
          </a:p>
          <a:p>
            <a:pPr lvl="0"/>
            <a:r>
              <a:rPr lang="en-US" dirty="0"/>
              <a:t>Contact Person Title </a:t>
            </a:r>
          </a:p>
          <a:p>
            <a:pPr lvl="0"/>
            <a:r>
              <a:rPr lang="en-US" dirty="0"/>
              <a:t>Contact Person Unit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Phone: </a:t>
            </a:r>
          </a:p>
          <a:p>
            <a:pPr lvl="0"/>
            <a:r>
              <a:rPr lang="en-US" dirty="0"/>
              <a:t>Fax: </a:t>
            </a:r>
          </a:p>
          <a:p>
            <a:pPr lvl="0"/>
            <a:r>
              <a:rPr lang="en-US" dirty="0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1994" y="4789293"/>
            <a:ext cx="292608" cy="30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435" y="4789292"/>
            <a:ext cx="1719072" cy="300082"/>
          </a:xfrm>
          <a:solidFill>
            <a:schemeClr val="tx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 dirty="0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 userDrawn="1"/>
        </p:nvGrpSpPr>
        <p:grpSpPr>
          <a:xfrm>
            <a:off x="803454" y="4864147"/>
            <a:ext cx="146304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1287" y="-1189"/>
            <a:ext cx="2015279" cy="96327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F85C9B-9D4B-D642-BBFB-CDE025D69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3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03884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178061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68763" y="3105910"/>
            <a:ext cx="2020329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Contact Person Name</a:t>
            </a:r>
          </a:p>
          <a:p>
            <a:pPr lvl="0"/>
            <a:r>
              <a:rPr lang="en-US" dirty="0"/>
              <a:t>Contact Person Title </a:t>
            </a:r>
          </a:p>
          <a:p>
            <a:pPr lvl="0"/>
            <a:r>
              <a:rPr lang="en-US" dirty="0"/>
              <a:t>Contact Person Unit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Phone: </a:t>
            </a:r>
          </a:p>
          <a:p>
            <a:pPr lvl="0"/>
            <a:r>
              <a:rPr lang="en-US" dirty="0"/>
              <a:t>Fax: </a:t>
            </a:r>
          </a:p>
          <a:p>
            <a:pPr lvl="0"/>
            <a:r>
              <a:rPr lang="en-US" dirty="0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 userDrawn="1"/>
        </p:nvSpPr>
        <p:spPr>
          <a:xfrm>
            <a:off x="711993" y="4770260"/>
            <a:ext cx="292608" cy="3000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7825" y="4770260"/>
            <a:ext cx="1719072" cy="30008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 dirty="0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3454" y="4845115"/>
            <a:ext cx="146304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68762" y="-581"/>
            <a:ext cx="2020330" cy="962061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</a:defRPr>
            </a:lvl1pPr>
          </a:lstStyle>
          <a:p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78864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29810"/>
            <a:ext cx="7886700" cy="1311454"/>
          </a:xfrm>
        </p:spPr>
        <p:txBody>
          <a:bodyPr/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1793124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0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2595562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7720" cy="2431224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of the Presentation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4"/>
            <a:ext cx="4616795" cy="404721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81555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09BBB92-B5AB-3E46-A519-2A2BBFF13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622"/>
            <a:ext cx="2015279" cy="959656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9413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6794" cy="2561760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of the Presentation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5"/>
            <a:ext cx="4616795" cy="393146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69980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9993354-AA52-D24C-AE6B-C02456C6D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-1189"/>
            <a:ext cx="2015279" cy="9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9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1"/>
            <a:ext cx="771524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502271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72127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2"/>
            <a:ext cx="771524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449441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9282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6" y="1763547"/>
            <a:ext cx="4186265" cy="6186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>
            <a:lvl1pPr>
              <a:defRPr sz="3800"/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38807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he University of Iowa">
            <a:extLst>
              <a:ext uri="{FF2B5EF4-FFF2-40B4-BE49-F238E27FC236}">
                <a16:creationId xmlns:a16="http://schemas.microsoft.com/office/drawing/2014/main" id="{22558F6C-63A6-764A-A42A-B9198FB98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87A145-9C93-2C47-9BAC-3865EAA30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E38F0-FF4C-5BFC-2AAD-E14E485CAF8F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7688645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8" name="Picture 7" descr="The University of Iowa">
            <a:extLst>
              <a:ext uri="{FF2B5EF4-FFF2-40B4-BE49-F238E27FC236}">
                <a16:creationId xmlns:a16="http://schemas.microsoft.com/office/drawing/2014/main" id="{CD97EF86-E180-1E4F-8C76-63FC6B251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D3EF9-AA04-A444-8D91-715DA8AEE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BF147-C686-F98E-D7BF-9BD2C136CC44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65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06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87" r:id="rId2"/>
    <p:sldLayoutId id="2147483688" r:id="rId3"/>
    <p:sldLayoutId id="2147483684" r:id="rId4"/>
    <p:sldLayoutId id="2147483663" r:id="rId5"/>
    <p:sldLayoutId id="2147483686" r:id="rId6"/>
    <p:sldLayoutId id="2147483690" r:id="rId7"/>
    <p:sldLayoutId id="2147483682" r:id="rId8"/>
    <p:sldLayoutId id="2147483650" r:id="rId9"/>
    <p:sldLayoutId id="2147483662" r:id="rId10"/>
    <p:sldLayoutId id="2147483670" r:id="rId11"/>
    <p:sldLayoutId id="2147483667" r:id="rId12"/>
    <p:sldLayoutId id="2147483668" r:id="rId13"/>
    <p:sldLayoutId id="2147483675" r:id="rId14"/>
    <p:sldLayoutId id="2147483677" r:id="rId15"/>
    <p:sldLayoutId id="2147483676" r:id="rId16"/>
    <p:sldLayoutId id="2147483672" r:id="rId17"/>
    <p:sldLayoutId id="2147483692" r:id="rId18"/>
    <p:sldLayoutId id="2147483669" r:id="rId19"/>
    <p:sldLayoutId id="2147483671" r:id="rId20"/>
    <p:sldLayoutId id="2147483679" r:id="rId21"/>
    <p:sldLayoutId id="2147483680" r:id="rId22"/>
    <p:sldLayoutId id="2147483654" r:id="rId23"/>
    <p:sldLayoutId id="2147483655" r:id="rId24"/>
    <p:sldLayoutId id="2147483665" r:id="rId25"/>
    <p:sldLayoutId id="2147483664" r:id="rId26"/>
    <p:sldLayoutId id="2147483689" r:id="rId27"/>
    <p:sldLayoutId id="2147483693" r:id="rId28"/>
    <p:sldLayoutId id="2147483691" r:id="rId2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Roboto" panose="02000000000000000000" pitchFamily="2" charset="0"/>
        <a:buChar char="–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0B23-7308-1745-A1A9-A5522BA4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72" y="1137684"/>
            <a:ext cx="4998015" cy="4359349"/>
          </a:xfrm>
        </p:spPr>
        <p:txBody>
          <a:bodyPr>
            <a:normAutofit/>
          </a:bodyPr>
          <a:lstStyle/>
          <a:p>
            <a:r>
              <a:rPr lang="en-US" sz="4000" dirty="0"/>
              <a:t>Determining Size of a Precipitation Event with AARDDVARK system of VLF radio wave receivers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DA0161C-D166-6E4C-8069-E1FBFE0BE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5607951"/>
            <a:ext cx="9067799" cy="495309"/>
          </a:xfrm>
        </p:spPr>
        <p:txBody>
          <a:bodyPr>
            <a:normAutofit/>
          </a:bodyPr>
          <a:lstStyle/>
          <a:p>
            <a:r>
              <a:rPr lang="en-US" dirty="0"/>
              <a:t>VERSIM Conference	Jodie McLennan, Allison Jaynes, Mark </a:t>
            </a:r>
            <a:r>
              <a:rPr lang="en-US" dirty="0" err="1"/>
              <a:t>Clilverd</a:t>
            </a:r>
            <a:r>
              <a:rPr lang="en-US" dirty="0"/>
              <a:t>, Craig Roger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5EE2B8-026E-D04B-8925-60FA6F76C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6018076"/>
            <a:ext cx="8906998" cy="495309"/>
          </a:xfrm>
        </p:spPr>
        <p:txBody>
          <a:bodyPr>
            <a:normAutofit/>
          </a:bodyPr>
          <a:lstStyle/>
          <a:p>
            <a:r>
              <a:rPr lang="en-US" dirty="0"/>
              <a:t>October 3rd, 2024					           	jodie-mclennan@uiowa.edu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7B608-04F8-CF92-048D-7949FF0E72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9686" y="0"/>
            <a:ext cx="3425912" cy="53244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1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9271-F3E2-3EC0-BC77-F0852A81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8" y="348091"/>
            <a:ext cx="5703407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To see the perturbations more clearly, we subtract off the QDC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B32D-4C5C-07E2-476B-6747EA8997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4439105"/>
            <a:ext cx="7688645" cy="1682561"/>
          </a:xfrm>
        </p:spPr>
        <p:txBody>
          <a:bodyPr>
            <a:normAutofit fontScale="92500" lnSpcReduction="10000"/>
          </a:bodyPr>
          <a:lstStyle/>
          <a:p>
            <a:r>
              <a:rPr lang="en-US" sz="1800"/>
              <a:t>The arrows are perturbations pointed out near the time of pulsating aurora event</a:t>
            </a:r>
          </a:p>
          <a:p>
            <a:pPr lvl="1"/>
            <a:r>
              <a:rPr lang="en-US" sz="1800"/>
              <a:t>Perturbation = deviation from the QDC that is outside of the normal variability</a:t>
            </a:r>
          </a:p>
          <a:p>
            <a:r>
              <a:rPr lang="en-US" sz="1800"/>
              <a:t>The zero line and the variability of the QDC serve to help guide your eye to see what is an event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80A2D-E9F4-7960-00E9-F73E5D56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1" y="1623220"/>
            <a:ext cx="8896012" cy="273888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312F4C-6B52-B32D-E78A-F2B94C6A0BCF}"/>
              </a:ext>
            </a:extLst>
          </p:cNvPr>
          <p:cNvCxnSpPr/>
          <p:nvPr/>
        </p:nvCxnSpPr>
        <p:spPr>
          <a:xfrm flipV="1">
            <a:off x="4318000" y="386080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A8F720-A6D1-556D-198D-8CF59F685FD7}"/>
              </a:ext>
            </a:extLst>
          </p:cNvPr>
          <p:cNvCxnSpPr/>
          <p:nvPr/>
        </p:nvCxnSpPr>
        <p:spPr>
          <a:xfrm flipV="1">
            <a:off x="4587240" y="341376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9510B-4A2D-83C8-5891-A9560E1AB74D}"/>
              </a:ext>
            </a:extLst>
          </p:cNvPr>
          <p:cNvCxnSpPr/>
          <p:nvPr/>
        </p:nvCxnSpPr>
        <p:spPr>
          <a:xfrm flipV="1">
            <a:off x="4912360" y="321564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D7A72B-4A38-BAA5-AB78-2E045521DF66}"/>
              </a:ext>
            </a:extLst>
          </p:cNvPr>
          <p:cNvCxnSpPr/>
          <p:nvPr/>
        </p:nvCxnSpPr>
        <p:spPr>
          <a:xfrm flipV="1">
            <a:off x="5328920" y="342392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1E355E-2541-2B8C-EFD7-1AA7FEA4E9BE}"/>
              </a:ext>
            </a:extLst>
          </p:cNvPr>
          <p:cNvCxnSpPr/>
          <p:nvPr/>
        </p:nvCxnSpPr>
        <p:spPr>
          <a:xfrm flipV="1">
            <a:off x="5872480" y="340868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895907-E787-79E8-E55F-879AA166FD2C}"/>
              </a:ext>
            </a:extLst>
          </p:cNvPr>
          <p:cNvCxnSpPr>
            <a:cxnSpLocks/>
          </p:cNvCxnSpPr>
          <p:nvPr/>
        </p:nvCxnSpPr>
        <p:spPr>
          <a:xfrm>
            <a:off x="4739640" y="1986280"/>
            <a:ext cx="0" cy="477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0971BE7-DD25-1CE2-D5E8-BC57024ED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4"/>
          <a:stretch/>
        </p:blipFill>
        <p:spPr>
          <a:xfrm>
            <a:off x="6761482" y="293126"/>
            <a:ext cx="2049238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35F92-2453-85F1-F842-00CF0EFDDAE0}"/>
              </a:ext>
            </a:extLst>
          </p:cNvPr>
          <p:cNvSpPr txBox="1"/>
          <p:nvPr/>
        </p:nvSpPr>
        <p:spPr>
          <a:xfrm rot="16200000">
            <a:off x="116101" y="2348384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151515"/>
                </a:solidFill>
              </a:rPr>
              <a:t>(dB)</a:t>
            </a:r>
          </a:p>
        </p:txBody>
      </p:sp>
    </p:spTree>
    <p:extLst>
      <p:ext uri="{BB962C8B-B14F-4D97-AF65-F5344CB8AC3E}">
        <p14:creationId xmlns:p14="http://schemas.microsoft.com/office/powerpoint/2010/main" val="3186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285E-EF9B-7624-47BA-2DB1855B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189952"/>
            <a:ext cx="3945731" cy="896116"/>
          </a:xfrm>
        </p:spPr>
        <p:txBody>
          <a:bodyPr>
            <a:normAutofit fontScale="90000"/>
          </a:bodyPr>
          <a:lstStyle/>
          <a:p>
            <a:r>
              <a:rPr lang="en-US" dirty="0"/>
              <a:t>Some paths don’t have perturbations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845BB-3A9E-2306-5B60-7E9BF8375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19" y="1552005"/>
            <a:ext cx="8049615" cy="4256843"/>
          </a:xfrm>
        </p:spPr>
        <p:txBody>
          <a:bodyPr/>
          <a:lstStyle/>
          <a:p>
            <a:r>
              <a:rPr lang="en-US"/>
              <a:t>On this NLK – Edmonton path there </a:t>
            </a:r>
            <a:r>
              <a:rPr lang="en-US" dirty="0"/>
              <a:t>are fewer perturbations </a:t>
            </a:r>
          </a:p>
          <a:p>
            <a:r>
              <a:rPr lang="en-US"/>
              <a:t>This path is at a lower latitude and shorter – fewer chances for high energy precipitation to occur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D997-10A5-BF5D-F391-3CB6A26F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4995"/>
            <a:ext cx="9144000" cy="279501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F1333A-D065-FD74-BC44-E60A239D5D45}"/>
              </a:ext>
            </a:extLst>
          </p:cNvPr>
          <p:cNvCxnSpPr>
            <a:cxnSpLocks/>
          </p:cNvCxnSpPr>
          <p:nvPr/>
        </p:nvCxnSpPr>
        <p:spPr>
          <a:xfrm>
            <a:off x="4439920" y="3454400"/>
            <a:ext cx="0" cy="452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CB3A4-7F50-6034-2886-B4EC34F23B65}"/>
              </a:ext>
            </a:extLst>
          </p:cNvPr>
          <p:cNvCxnSpPr>
            <a:cxnSpLocks/>
          </p:cNvCxnSpPr>
          <p:nvPr/>
        </p:nvCxnSpPr>
        <p:spPr>
          <a:xfrm>
            <a:off x="4665186" y="3296920"/>
            <a:ext cx="0" cy="452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02DDAA-5C3D-9910-9EF1-B68390E89388}"/>
              </a:ext>
            </a:extLst>
          </p:cNvPr>
          <p:cNvCxnSpPr>
            <a:cxnSpLocks/>
          </p:cNvCxnSpPr>
          <p:nvPr/>
        </p:nvCxnSpPr>
        <p:spPr>
          <a:xfrm>
            <a:off x="5234146" y="3296920"/>
            <a:ext cx="0" cy="452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7A84AD-D196-D0AD-1052-4778742EF38C}"/>
              </a:ext>
            </a:extLst>
          </p:cNvPr>
          <p:cNvCxnSpPr>
            <a:cxnSpLocks/>
          </p:cNvCxnSpPr>
          <p:nvPr/>
        </p:nvCxnSpPr>
        <p:spPr>
          <a:xfrm>
            <a:off x="5102066" y="3449320"/>
            <a:ext cx="0" cy="452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863ABB8-EBC5-C426-C1F1-EE0A93327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9"/>
          <a:stretch/>
        </p:blipFill>
        <p:spPr>
          <a:xfrm>
            <a:off x="7034912" y="191745"/>
            <a:ext cx="1996621" cy="1788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D3F7F-1ED6-E4FC-62B6-C2356D1E135F}"/>
              </a:ext>
            </a:extLst>
          </p:cNvPr>
          <p:cNvSpPr txBox="1"/>
          <p:nvPr/>
        </p:nvSpPr>
        <p:spPr>
          <a:xfrm rot="16200000">
            <a:off x="-102893" y="4005140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151515"/>
                </a:solidFill>
              </a:rPr>
              <a:t>(dB)</a:t>
            </a:r>
          </a:p>
        </p:txBody>
      </p:sp>
    </p:spTree>
    <p:extLst>
      <p:ext uri="{BB962C8B-B14F-4D97-AF65-F5344CB8AC3E}">
        <p14:creationId xmlns:p14="http://schemas.microsoft.com/office/powerpoint/2010/main" val="223545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FE2-F3E9-4586-9F41-8D056DBF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93050"/>
            <a:ext cx="8164514" cy="896116"/>
          </a:xfrm>
        </p:spPr>
        <p:txBody>
          <a:bodyPr>
            <a:normAutofit fontScale="90000"/>
          </a:bodyPr>
          <a:lstStyle/>
          <a:p>
            <a:r>
              <a:rPr lang="en-US"/>
              <a:t>We see perturbations associated</a:t>
            </a:r>
            <a:r>
              <a:rPr lang="en-US" dirty="0"/>
              <a:t> with injections and precipitating high energy fluxes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E3076-FC17-BFEA-DD05-B4589680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19" y="1205867"/>
            <a:ext cx="6372225" cy="33262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D68348-0060-9378-2169-037B13AA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23" y="4382203"/>
            <a:ext cx="6372225" cy="1924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ABDC0-3A62-FAF1-F289-9FEE2F36B615}"/>
              </a:ext>
            </a:extLst>
          </p:cNvPr>
          <p:cNvSpPr txBox="1"/>
          <p:nvPr/>
        </p:nvSpPr>
        <p:spPr>
          <a:xfrm rot="16200000">
            <a:off x="1430177" y="4866195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151515"/>
                </a:solidFill>
              </a:rPr>
              <a:t>(dB)</a:t>
            </a:r>
          </a:p>
        </p:txBody>
      </p:sp>
    </p:spTree>
    <p:extLst>
      <p:ext uri="{BB962C8B-B14F-4D97-AF65-F5344CB8AC3E}">
        <p14:creationId xmlns:p14="http://schemas.microsoft.com/office/powerpoint/2010/main" val="597119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F09D-D07A-4965-D6F2-6ACDF761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84274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/>
              <a:t>Mosaic movie of the pulsating aurora and path perturbations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F385E-D3E9-D32F-EDDE-B84214ACD55D}"/>
              </a:ext>
            </a:extLst>
          </p:cNvPr>
          <p:cNvSpPr txBox="1"/>
          <p:nvPr/>
        </p:nvSpPr>
        <p:spPr>
          <a:xfrm>
            <a:off x="0" y="5798851"/>
            <a:ext cx="9259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Red path = no observed perturbation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Green path = perturbation observed (peak)</a:t>
            </a:r>
          </a:p>
        </p:txBody>
      </p:sp>
      <p:pic>
        <p:nvPicPr>
          <p:cNvPr id="6" name="multi-platform-2022-03-05_paths">
            <a:hlinkClick r:id="" action="ppaction://media"/>
            <a:extLst>
              <a:ext uri="{FF2B5EF4-FFF2-40B4-BE49-F238E27FC236}">
                <a16:creationId xmlns:a16="http://schemas.microsoft.com/office/drawing/2014/main" id="{82A114B7-325B-EC27-B2A2-A13FE64B12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199" y="1301381"/>
            <a:ext cx="5842001" cy="407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9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0FAD-F72F-E6A7-0BE5-76030C33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representative time stamps</a:t>
            </a:r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009EF2C4-8489-7C14-81E3-4A8E83A1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0929"/>
            <a:ext cx="3139097" cy="2140293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48BD0CF4-5FDE-11F0-4F2A-AE01D1AB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8" y="325720"/>
            <a:ext cx="3139096" cy="2140293"/>
          </a:xfrm>
          <a:prstGeom prst="rect">
            <a:avLst/>
          </a:prstGeom>
        </p:spPr>
      </p:pic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17F007A1-C65E-D04A-3EC5-B70AD5D58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690" y="4190929"/>
            <a:ext cx="3118110" cy="2125984"/>
          </a:xfrm>
          <a:prstGeom prst="rect">
            <a:avLst/>
          </a:prstGeom>
        </p:spPr>
      </p:pic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55CFD1B0-86D4-DAF3-9421-6CC3B88C3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96" y="330934"/>
            <a:ext cx="3139097" cy="2140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6DDA4F-A9E2-AAE3-3AC9-AEE395B75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102" y="2516901"/>
            <a:ext cx="5610713" cy="16947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9B53A-88D5-EF6F-F09A-EA00C7462723}"/>
              </a:ext>
            </a:extLst>
          </p:cNvPr>
          <p:cNvCxnSpPr/>
          <p:nvPr/>
        </p:nvCxnSpPr>
        <p:spPr>
          <a:xfrm flipV="1">
            <a:off x="1569548" y="3995738"/>
            <a:ext cx="1097452" cy="212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6264D-6787-5625-7471-6D636AC9F4AF}"/>
              </a:ext>
            </a:extLst>
          </p:cNvPr>
          <p:cNvCxnSpPr/>
          <p:nvPr/>
        </p:nvCxnSpPr>
        <p:spPr>
          <a:xfrm>
            <a:off x="2919413" y="2386013"/>
            <a:ext cx="161925" cy="2190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2CCC7D-2DB9-136B-78CF-E83D42A1ACA7}"/>
              </a:ext>
            </a:extLst>
          </p:cNvPr>
          <p:cNvCxnSpPr/>
          <p:nvPr/>
        </p:nvCxnSpPr>
        <p:spPr>
          <a:xfrm flipH="1">
            <a:off x="3762375" y="2386013"/>
            <a:ext cx="431083" cy="2190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546EAD-34EB-6F76-F152-6C5944CD3A24}"/>
              </a:ext>
            </a:extLst>
          </p:cNvPr>
          <p:cNvCxnSpPr>
            <a:cxnSpLocks/>
          </p:cNvCxnSpPr>
          <p:nvPr/>
        </p:nvCxnSpPr>
        <p:spPr>
          <a:xfrm flipH="1" flipV="1">
            <a:off x="3481388" y="3995738"/>
            <a:ext cx="161925" cy="346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44948B-A60B-90C3-8A9B-C632FE0F5775}"/>
              </a:ext>
            </a:extLst>
          </p:cNvPr>
          <p:cNvSpPr txBox="1"/>
          <p:nvPr/>
        </p:nvSpPr>
        <p:spPr>
          <a:xfrm rot="16200000">
            <a:off x="1273304" y="2907202"/>
            <a:ext cx="3289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151515"/>
                </a:solidFill>
              </a:rPr>
              <a:t>(dB)</a:t>
            </a:r>
          </a:p>
        </p:txBody>
      </p:sp>
    </p:spTree>
    <p:extLst>
      <p:ext uri="{BB962C8B-B14F-4D97-AF65-F5344CB8AC3E}">
        <p14:creationId xmlns:p14="http://schemas.microsoft.com/office/powerpoint/2010/main" val="264901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2219-9200-EBC8-E011-6CADEB39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work: </a:t>
            </a:r>
            <a:r>
              <a:rPr lang="en-US" dirty="0"/>
              <a:t>Area estimation over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D9D24-528C-083F-0161-373DDD9C326A}"/>
              </a:ext>
            </a:extLst>
          </p:cNvPr>
          <p:cNvSpPr txBox="1"/>
          <p:nvPr/>
        </p:nvSpPr>
        <p:spPr>
          <a:xfrm>
            <a:off x="807523" y="1603172"/>
            <a:ext cx="79445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Calculate the upper and lower bounds of the area for this pulsating aurora patch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 can estimate total energy flux with our energy flux at one point and the estimation of the area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Include phase data to my analysis</a:t>
            </a:r>
          </a:p>
          <a:p>
            <a:pPr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Include color variations based </a:t>
            </a:r>
          </a:p>
          <a:p>
            <a:r>
              <a:rPr lang="en-US" sz="2000"/>
              <a:t>on size of perturbation in mosaic</a:t>
            </a:r>
          </a:p>
          <a:p>
            <a:pPr lvl="1"/>
            <a:endParaRPr lang="en-US" sz="2000"/>
          </a:p>
          <a:p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D7F6D-DCEC-8DBD-6C1E-8EFF6E39527E}"/>
              </a:ext>
            </a:extLst>
          </p:cNvPr>
          <p:cNvSpPr txBox="1"/>
          <p:nvPr/>
        </p:nvSpPr>
        <p:spPr>
          <a:xfrm>
            <a:off x="1027587" y="4530014"/>
            <a:ext cx="28776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Questions and comments?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956BF-1FCF-F9F3-7D6B-E0B0F90AC93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779818" y="3397926"/>
            <a:ext cx="4228484" cy="2902682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63117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2069-6A53-CBDB-3897-D5C14BA49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951" y="794474"/>
            <a:ext cx="7715249" cy="75990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AE726-A868-DACF-1DBF-7D047516F493}"/>
              </a:ext>
            </a:extLst>
          </p:cNvPr>
          <p:cNvSpPr txBox="1"/>
          <p:nvPr/>
        </p:nvSpPr>
        <p:spPr>
          <a:xfrm>
            <a:off x="625401" y="1496016"/>
            <a:ext cx="8448749" cy="59093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Clilverd</a:t>
            </a:r>
            <a:r>
              <a:rPr lang="en-US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+ 2009; 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Remote sensing space weather events: Antarctic‐Arctic 	radiation‐belt (dynamic) deposition‐VLF atmospheric research 	</a:t>
            </a:r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Konsortium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 network.; 10.1029/2008SW000412</a:t>
            </a:r>
          </a:p>
          <a:p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Kasahara+ 2018;  Pulsating aurora from electron scattering by chorus waves; 	10.1038/nature25505</a:t>
            </a:r>
          </a:p>
          <a:p>
            <a:r>
              <a:rPr lang="pt-BR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Palit+ 2018; Response of Earth's Upper Atmosphere and VLF Propagation to 	Celestial X‐Ray Ionization: Investigation With Monte Carlo Simulation 	and Long Wave Propagation Capability code; 10.1029/2018JA025992</a:t>
            </a:r>
          </a:p>
          <a:p>
            <a:r>
              <a:rPr lang="pt-BR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Partamies+ 2017;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Occurrence and average behavior of pulsating aurora; 	</a:t>
            </a:r>
            <a:r>
              <a:rPr lang="pt-BR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10.1002/2017JA024039 </a:t>
            </a:r>
          </a:p>
          <a:p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Partamies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+ 2019;  Patch Size Evolution During Pulsating Aurora; 	10.1029/2018JA026423</a:t>
            </a:r>
            <a:endParaRPr lang="pt-BR" sz="1800" b="0" strike="noStrike" spc="-1" dirty="0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Sandahl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+ 1980; Rocket observations of precipitating electrons over a pulsating 	aurora; 10.1029/GL007i005p00309</a:t>
            </a: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Turunen+ 2016;  Mesospheric ozone destruction by high‐energy electron 	precipitation associated with pulsating aurora; 10.1002/2016JD025015</a:t>
            </a: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Verronen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+ 2021; Simulated seasonal impact on middle atmospheric ozone from 	high energy electron precipitation related to pulsating aurorae; 	10.5194/angeo-39-883-2021</a:t>
            </a: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91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CBB2-F610-40B4-A124-363EF63E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/>
          <a:lstStyle/>
          <a:p>
            <a:r>
              <a:rPr lang="en-US"/>
              <a:t>Talk Outline ((</a:t>
            </a:r>
            <a:r>
              <a:rPr lang="en-US" dirty="0"/>
              <a:t>keep</a:t>
            </a:r>
            <a:r>
              <a:rPr lang="en-US"/>
              <a:t>?))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3FCDE-F6D7-41FF-9845-D3893750EB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7688645" cy="4256843"/>
          </a:xfrm>
        </p:spPr>
        <p:txBody>
          <a:bodyPr/>
          <a:lstStyle/>
          <a:p>
            <a:r>
              <a:rPr lang="en-US"/>
              <a:t>Pulsating aurora </a:t>
            </a:r>
          </a:p>
          <a:p>
            <a:r>
              <a:rPr lang="en-US"/>
              <a:t>Night of the LAMP launch</a:t>
            </a:r>
          </a:p>
          <a:p>
            <a:r>
              <a:rPr lang="en-US" dirty="0"/>
              <a:t>Overview of the AARDDVARK system</a:t>
            </a:r>
          </a:p>
          <a:p>
            <a:r>
              <a:rPr lang="en-US" dirty="0"/>
              <a:t>Plan of how I’m using ARRDDVARK</a:t>
            </a:r>
          </a:p>
          <a:p>
            <a:pPr lvl="1"/>
            <a:r>
              <a:rPr lang="en-US"/>
              <a:t>Paths will intersect pulsating aurora are</a:t>
            </a:r>
          </a:p>
          <a:p>
            <a:pPr lvl="1"/>
            <a:r>
              <a:rPr lang="en-US"/>
              <a:t>Quiet</a:t>
            </a:r>
            <a:r>
              <a:rPr lang="en-US" dirty="0"/>
              <a:t> day curve fit</a:t>
            </a:r>
          </a:p>
          <a:p>
            <a:r>
              <a:rPr lang="en-US" dirty="0"/>
              <a:t>VLF Amplitude data with examples of perturbations</a:t>
            </a:r>
          </a:p>
          <a:p>
            <a:r>
              <a:rPr lang="en-US" dirty="0"/>
              <a:t>Movie </a:t>
            </a:r>
            <a:r>
              <a:rPr lang="en-US"/>
              <a:t>of perturbations per path</a:t>
            </a:r>
            <a:endParaRPr lang="en-US" dirty="0"/>
          </a:p>
          <a:p>
            <a:r>
              <a:rPr lang="en-US"/>
              <a:t>Future work - </a:t>
            </a:r>
            <a:r>
              <a:rPr lang="en-US" dirty="0"/>
              <a:t>Area estimation</a:t>
            </a:r>
          </a:p>
        </p:txBody>
      </p:sp>
    </p:spTree>
    <p:extLst>
      <p:ext uri="{BB962C8B-B14F-4D97-AF65-F5344CB8AC3E}">
        <p14:creationId xmlns:p14="http://schemas.microsoft.com/office/powerpoint/2010/main" val="214787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BA48-AE65-0474-E84C-43BC46F5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401806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Pulsating aurora is important to understand energy flow between M-I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2ACF4-7AC0-C7F9-01B6-3EB5D99D53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2505" y="1557792"/>
            <a:ext cx="4789071" cy="463125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Pulsating aurora is a diffuse like aurora that “blinks” on and off in patches with a variable size and frequency [</a:t>
            </a:r>
            <a:r>
              <a:rPr lang="en-US" sz="2000" err="1"/>
              <a:t>Partamies</a:t>
            </a:r>
            <a:r>
              <a:rPr lang="en-US" sz="2000"/>
              <a:t>+ 2019]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They are caused by magnetospheric waves that pitch angle scatter </a:t>
            </a:r>
            <a:r>
              <a:rPr lang="en-US" sz="2000" b="0" strike="noStrike" spc="-1">
                <a:solidFill>
                  <a:srgbClr val="000000"/>
                </a:solidFill>
              </a:rPr>
              <a:t>electrons magnetically trapped in the outer radiation belt region. [Kasahara+ 2018]</a:t>
            </a: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They typically have higher energies (up to 100keV), are more common and last longer than other types of aurora [</a:t>
            </a:r>
            <a:r>
              <a:rPr lang="en-US" sz="2000" err="1"/>
              <a:t>Partamies</a:t>
            </a:r>
            <a:r>
              <a:rPr lang="en-US" sz="2000"/>
              <a:t>+ 2019, </a:t>
            </a:r>
            <a:r>
              <a:rPr lang="en-US" sz="2000" err="1"/>
              <a:t>Sandahl</a:t>
            </a:r>
            <a:r>
              <a:rPr lang="en-US" sz="2000"/>
              <a:t>+ 1980]</a:t>
            </a:r>
          </a:p>
        </p:txBody>
      </p:sp>
      <p:pic>
        <p:nvPicPr>
          <p:cNvPr id="6" name="allsky_2022_03_05">
            <a:hlinkClick r:id="" action="ppaction://media"/>
            <a:extLst>
              <a:ext uri="{FF2B5EF4-FFF2-40B4-BE49-F238E27FC236}">
                <a16:creationId xmlns:a16="http://schemas.microsoft.com/office/drawing/2014/main" id="{FCB6BD2B-93E7-9D90-2DCD-C277AEE0F1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374" end="317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1928" y="1502742"/>
            <a:ext cx="3678097" cy="42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CC4F-5645-4E97-9FC3-6A176834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455528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Pulsating aurora could have an influence on ozone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AE38C-9580-C36F-3B76-4467B1F821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8097117" cy="4256843"/>
          </a:xfrm>
        </p:spPr>
        <p:txBody>
          <a:bodyPr>
            <a:normAutofit/>
          </a:bodyPr>
          <a:lstStyle/>
          <a:p>
            <a:r>
              <a:rPr lang="en-US" sz="2000"/>
              <a:t>Can produce NOx and </a:t>
            </a:r>
            <a:r>
              <a:rPr lang="en-US" sz="2000" err="1"/>
              <a:t>HOx</a:t>
            </a:r>
            <a:r>
              <a:rPr lang="en-US" sz="2000"/>
              <a:t> molecules, which get </a:t>
            </a:r>
            <a:r>
              <a:rPr lang="en-US" sz="2000" err="1"/>
              <a:t>convected</a:t>
            </a:r>
            <a:r>
              <a:rPr lang="en-US" sz="2000"/>
              <a:t> to lower altitudes and deplete ozone [Turunen+ 2016, </a:t>
            </a:r>
            <a:r>
              <a:rPr lang="en-US" sz="2000" err="1"/>
              <a:t>Verronen</a:t>
            </a:r>
            <a:r>
              <a:rPr lang="en-US" sz="2000"/>
              <a:t>+, 2021].</a:t>
            </a:r>
          </a:p>
          <a:p>
            <a:r>
              <a:rPr lang="en-US" sz="2000"/>
              <a:t>Figure below from </a:t>
            </a:r>
            <a:r>
              <a:rPr lang="en-US" sz="2000" err="1"/>
              <a:t>Verronen</a:t>
            </a:r>
            <a:r>
              <a:rPr lang="en-US" sz="2000"/>
              <a:t>+ 2021 showing the increase in NOx and resulting decrease in ozone during a modeled pulsating aurora event </a:t>
            </a:r>
          </a:p>
          <a:p>
            <a:r>
              <a:rPr lang="en-US" sz="2000"/>
              <a:t>We want to be able to better estimate the energy deposition of pulsating aurora to be able to understand it’s effect on our climate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4808B-74C3-B3D9-3E41-2DB53C724023}"/>
              </a:ext>
            </a:extLst>
          </p:cNvPr>
          <p:cNvPicPr/>
          <p:nvPr/>
        </p:nvPicPr>
        <p:blipFill rotWithShape="1">
          <a:blip r:embed="rId2"/>
          <a:srcRect t="49421"/>
          <a:stretch/>
        </p:blipFill>
        <p:spPr>
          <a:xfrm>
            <a:off x="5072012" y="3715352"/>
            <a:ext cx="3099713" cy="2605444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E1C88-8859-E3BD-C115-CB38253472A4}"/>
              </a:ext>
            </a:extLst>
          </p:cNvPr>
          <p:cNvPicPr/>
          <p:nvPr/>
        </p:nvPicPr>
        <p:blipFill rotWithShape="1">
          <a:blip r:embed="rId2"/>
          <a:srcRect b="49421"/>
          <a:stretch/>
        </p:blipFill>
        <p:spPr>
          <a:xfrm>
            <a:off x="1944303" y="3802867"/>
            <a:ext cx="2953383" cy="251792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2753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BC2B-97F8-00EC-1A0C-62A80DB9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8429625" cy="869089"/>
          </a:xfrm>
        </p:spPr>
        <p:txBody>
          <a:bodyPr>
            <a:normAutofit fontScale="90000"/>
          </a:bodyPr>
          <a:lstStyle/>
          <a:p>
            <a:r>
              <a:rPr lang="en-US"/>
              <a:t>Pulsating aurora during the night of 2022-3-5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DDA0F-68EA-55CB-7F30-240BF4F1CE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5" y="1396329"/>
            <a:ext cx="8192120" cy="4256843"/>
          </a:xfrm>
        </p:spPr>
        <p:txBody>
          <a:bodyPr/>
          <a:lstStyle/>
          <a:p>
            <a:r>
              <a:rPr lang="en-US"/>
              <a:t>The Arase satellite saw high energy particle injections concurrent with increase in pulsating aurora activity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7BFB7-8A33-95AB-62D5-BC7E6218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0" y="2262092"/>
            <a:ext cx="5711561" cy="3681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FAC4E-2064-AB07-A49A-78472DAD5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67" b="13796"/>
          <a:stretch/>
        </p:blipFill>
        <p:spPr>
          <a:xfrm>
            <a:off x="5846900" y="2721272"/>
            <a:ext cx="3297099" cy="269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087CE-D3C7-99D5-7F32-93DC44FBDF69}"/>
              </a:ext>
            </a:extLst>
          </p:cNvPr>
          <p:cNvSpPr txBox="1"/>
          <p:nvPr/>
        </p:nvSpPr>
        <p:spPr>
          <a:xfrm>
            <a:off x="6032665" y="2262092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Footpoint</a:t>
            </a:r>
            <a:r>
              <a:rPr lang="en-US" sz="2000"/>
              <a:t> at 11:05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B25DEE-89BB-18F2-A8D9-C150AD5996E3}"/>
              </a:ext>
            </a:extLst>
          </p:cNvPr>
          <p:cNvCxnSpPr/>
          <p:nvPr/>
        </p:nvCxnSpPr>
        <p:spPr>
          <a:xfrm>
            <a:off x="1919446" y="2262092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545EE-0F10-14E5-2335-48B2E05192BB}"/>
              </a:ext>
            </a:extLst>
          </p:cNvPr>
          <p:cNvCxnSpPr/>
          <p:nvPr/>
        </p:nvCxnSpPr>
        <p:spPr>
          <a:xfrm>
            <a:off x="2107472" y="2260116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531140-A99B-25C4-90EA-933D4B12392C}"/>
              </a:ext>
            </a:extLst>
          </p:cNvPr>
          <p:cNvCxnSpPr/>
          <p:nvPr/>
        </p:nvCxnSpPr>
        <p:spPr>
          <a:xfrm>
            <a:off x="2509251" y="2270013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45F56-74F0-DA1E-52A9-BA641F1D7F94}"/>
              </a:ext>
            </a:extLst>
          </p:cNvPr>
          <p:cNvCxnSpPr/>
          <p:nvPr/>
        </p:nvCxnSpPr>
        <p:spPr>
          <a:xfrm>
            <a:off x="3267290" y="2268034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6F3A7-F2E9-2560-52E0-541BC478B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917" y="1929819"/>
            <a:ext cx="2549508" cy="25412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A57C67-F597-7416-91D3-B81690F0F5D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467126" y="5421481"/>
            <a:ext cx="2012852" cy="1381741"/>
          </a:xfrm>
          <a:prstGeom prst="rect">
            <a:avLst/>
          </a:prstGeom>
          <a:ln w="0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2AFE75-E605-874D-FBB5-368595719F82}"/>
              </a:ext>
            </a:extLst>
          </p:cNvPr>
          <p:cNvSpPr txBox="1"/>
          <p:nvPr/>
        </p:nvSpPr>
        <p:spPr>
          <a:xfrm>
            <a:off x="4064000" y="6547246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 credit: Justin </a:t>
            </a:r>
            <a:r>
              <a:rPr lang="en-US" sz="1400" dirty="0" err="1">
                <a:solidFill>
                  <a:schemeClr val="bg1"/>
                </a:solidFill>
              </a:rPr>
              <a:t>Hartney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EEE61-9C7E-6CA3-D242-24C7022F3E2E}"/>
              </a:ext>
            </a:extLst>
          </p:cNvPr>
          <p:cNvSpPr txBox="1"/>
          <p:nvPr/>
        </p:nvSpPr>
        <p:spPr>
          <a:xfrm>
            <a:off x="7239998" y="5135489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Aurorax</a:t>
            </a:r>
            <a:r>
              <a:rPr lang="en-US" sz="1400">
                <a:solidFill>
                  <a:schemeClr val="bg1"/>
                </a:solidFill>
              </a:rPr>
              <a:t> event explorer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978002-2FBE-477A-DD49-502C122894DC}"/>
              </a:ext>
            </a:extLst>
          </p:cNvPr>
          <p:cNvSpPr txBox="1"/>
          <p:nvPr/>
        </p:nvSpPr>
        <p:spPr>
          <a:xfrm>
            <a:off x="135340" y="5942108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Jaynes </a:t>
            </a:r>
          </a:p>
        </p:txBody>
      </p:sp>
    </p:spTree>
    <p:extLst>
      <p:ext uri="{BB962C8B-B14F-4D97-AF65-F5344CB8AC3E}">
        <p14:creationId xmlns:p14="http://schemas.microsoft.com/office/powerpoint/2010/main" val="143770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BFC0-9C5E-B06A-3637-9708D734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13043"/>
            <a:ext cx="8168368" cy="869089"/>
          </a:xfrm>
        </p:spPr>
        <p:txBody>
          <a:bodyPr>
            <a:normAutofit fontScale="90000"/>
          </a:bodyPr>
          <a:lstStyle/>
          <a:p>
            <a:r>
              <a:rPr lang="en-US"/>
              <a:t>With ISR data we can calculate energy flux at one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C5E6-B94A-0A1C-6F17-9B7F3E9D115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676" y="1536182"/>
            <a:ext cx="4829536" cy="24339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use an inversion method that calculates the precipitating number flux from electron density over altitude measurements</a:t>
            </a:r>
          </a:p>
          <a:p>
            <a:r>
              <a:rPr lang="en-US" dirty="0"/>
              <a:t>We use the Poker Flat Incoherent Scatter Radar (PFISR) to find the energy flux – verified by ELFIN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53810-E99B-9F0C-8D1A-32D9FFFEE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19"/>
          <a:stretch/>
        </p:blipFill>
        <p:spPr>
          <a:xfrm>
            <a:off x="558145" y="3990109"/>
            <a:ext cx="7844874" cy="22022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649D05-0E79-031E-8850-94B9221B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12" y="1040769"/>
            <a:ext cx="3791737" cy="28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0379-2B8A-42C0-8174-A22B7008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89510"/>
            <a:ext cx="7715250" cy="1331865"/>
          </a:xfrm>
        </p:spPr>
        <p:txBody>
          <a:bodyPr/>
          <a:lstStyle/>
          <a:p>
            <a:r>
              <a:rPr lang="en-US" dirty="0"/>
              <a:t>AARDDVARK is a global network of VLF receivers and transmitters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B975-6DEE-435D-BD89-361073623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734676"/>
            <a:ext cx="7715250" cy="3892859"/>
          </a:xfrm>
        </p:spPr>
        <p:txBody>
          <a:bodyPr>
            <a:normAutofit/>
          </a:bodyPr>
          <a:lstStyle/>
          <a:p>
            <a:r>
              <a:rPr lang="en-US" sz="2000"/>
              <a:t>Perturbations can occur in VLF amplitude and phase during events of high energy precipitation (relativistic energies), solar proton events, lighting, and x-rays to name a few [</a:t>
            </a:r>
            <a:r>
              <a:rPr lang="en-US" sz="2000" err="1"/>
              <a:t>Clilverd</a:t>
            </a:r>
            <a:r>
              <a:rPr lang="en-US" sz="2000"/>
              <a:t>+, 2009]</a:t>
            </a:r>
          </a:p>
          <a:p>
            <a:r>
              <a:rPr lang="en-US" sz="2000"/>
              <a:t>The change in effective reflection height of the ionosphere can cause these perturbations [</a:t>
            </a:r>
            <a:r>
              <a:rPr lang="en-US" sz="2000" err="1"/>
              <a:t>Palit</a:t>
            </a:r>
            <a:r>
              <a:rPr lang="en-US" sz="2000"/>
              <a:t>+, 2018]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3A4AD-D3D8-ACDB-A9A8-2BDDFE61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989" y="3626057"/>
            <a:ext cx="4600112" cy="254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A7C7F7-D924-5C1E-59CB-841C14939824}"/>
              </a:ext>
            </a:extLst>
          </p:cNvPr>
          <p:cNvSpPr txBox="1"/>
          <p:nvPr/>
        </p:nvSpPr>
        <p:spPr>
          <a:xfrm>
            <a:off x="596271" y="3540705"/>
            <a:ext cx="3303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Since pulsating aurora typically has high energy precipitation (up to 100s keV) and associated microbursts (relativistic energies), it can cause these perturbations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8253D-710E-CE8A-4DAF-C9C6D23A4287}"/>
              </a:ext>
            </a:extLst>
          </p:cNvPr>
          <p:cNvSpPr txBox="1"/>
          <p:nvPr/>
        </p:nvSpPr>
        <p:spPr>
          <a:xfrm>
            <a:off x="4680153" y="643698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University of Otago website </a:t>
            </a:r>
          </a:p>
        </p:txBody>
      </p:sp>
    </p:spTree>
    <p:extLst>
      <p:ext uri="{BB962C8B-B14F-4D97-AF65-F5344CB8AC3E}">
        <p14:creationId xmlns:p14="http://schemas.microsoft.com/office/powerpoint/2010/main" val="86486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C9A4-244E-8352-863D-D66990EE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AARDDVARK paths overlap the pulsating aurora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8D6D-DDBE-20BF-A03C-FC0DAF666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867191"/>
            <a:ext cx="3952628" cy="4231306"/>
          </a:xfrm>
        </p:spPr>
        <p:txBody>
          <a:bodyPr>
            <a:normAutofit lnSpcReduction="10000"/>
          </a:bodyPr>
          <a:lstStyle/>
          <a:p>
            <a:r>
              <a:rPr lang="en-US"/>
              <a:t>Several paths connected to </a:t>
            </a:r>
            <a:r>
              <a:rPr lang="en-US" dirty="0"/>
              <a:t>the </a:t>
            </a:r>
            <a:r>
              <a:rPr lang="en-US"/>
              <a:t>Fairbanks and Edmonton receivers cris-cross the observed pulsating aurora region</a:t>
            </a:r>
          </a:p>
          <a:p>
            <a:r>
              <a:rPr lang="en-US"/>
              <a:t>We use the following transmitters:</a:t>
            </a:r>
          </a:p>
          <a:p>
            <a:pPr marL="0" indent="0">
              <a:buNone/>
            </a:pPr>
            <a:r>
              <a:rPr lang="en-US"/>
              <a:t>NLK – Seattle, USA</a:t>
            </a:r>
          </a:p>
          <a:p>
            <a:pPr marL="0" indent="0">
              <a:buNone/>
            </a:pPr>
            <a:r>
              <a:rPr lang="en-US"/>
              <a:t>NDK – North Dakota, USA</a:t>
            </a:r>
          </a:p>
          <a:p>
            <a:pPr marL="0" indent="0">
              <a:buNone/>
            </a:pPr>
            <a:r>
              <a:rPr lang="en-US"/>
              <a:t>NAA – Maine, USA</a:t>
            </a:r>
          </a:p>
          <a:p>
            <a:pPr marL="0" indent="0">
              <a:buNone/>
            </a:pPr>
            <a:r>
              <a:rPr lang="en-US"/>
              <a:t>NRK - Iceland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D5B95-769E-DA49-2004-BD7F5A34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22734"/>
            <a:ext cx="4459533" cy="4120220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034927C0-FCFE-B24D-D400-A56D093A4243}"/>
              </a:ext>
            </a:extLst>
          </p:cNvPr>
          <p:cNvSpPr/>
          <p:nvPr/>
        </p:nvSpPr>
        <p:spPr>
          <a:xfrm rot="19889153" flipH="1">
            <a:off x="6032121" y="3281012"/>
            <a:ext cx="702037" cy="2515505"/>
          </a:xfrm>
          <a:prstGeom prst="arc">
            <a:avLst>
              <a:gd name="adj1" fmla="val 16624160"/>
              <a:gd name="adj2" fmla="val 4555028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12821320-168E-1644-261F-C9E307132F3D}"/>
              </a:ext>
            </a:extLst>
          </p:cNvPr>
          <p:cNvSpPr/>
          <p:nvPr/>
        </p:nvSpPr>
        <p:spPr>
          <a:xfrm rot="17875453">
            <a:off x="6304392" y="2985943"/>
            <a:ext cx="802024" cy="2655415"/>
          </a:xfrm>
          <a:prstGeom prst="arc">
            <a:avLst>
              <a:gd name="adj1" fmla="val 16624160"/>
              <a:gd name="adj2" fmla="val 442001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B3F2E8-5FD3-F133-9C84-2B38F51E752A}"/>
              </a:ext>
            </a:extLst>
          </p:cNvPr>
          <p:cNvSpPr/>
          <p:nvPr/>
        </p:nvSpPr>
        <p:spPr>
          <a:xfrm rot="1211838" flipH="1">
            <a:off x="5415837" y="3379071"/>
            <a:ext cx="410658" cy="1367275"/>
          </a:xfrm>
          <a:prstGeom prst="arc">
            <a:avLst>
              <a:gd name="adj1" fmla="val 17456405"/>
              <a:gd name="adj2" fmla="val 4417803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A28C667C-1F5F-7D7F-EDC3-EC506D2A1E7D}"/>
              </a:ext>
            </a:extLst>
          </p:cNvPr>
          <p:cNvSpPr/>
          <p:nvPr/>
        </p:nvSpPr>
        <p:spPr>
          <a:xfrm rot="21379759" flipH="1">
            <a:off x="5581795" y="3231848"/>
            <a:ext cx="739543" cy="2233169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D5F8FDE5-0E25-3726-2EFE-107D543A87E5}"/>
              </a:ext>
            </a:extLst>
          </p:cNvPr>
          <p:cNvSpPr/>
          <p:nvPr/>
        </p:nvSpPr>
        <p:spPr>
          <a:xfrm rot="20388825" flipH="1">
            <a:off x="5593471" y="4451517"/>
            <a:ext cx="335883" cy="758450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B3E1FAB-1491-71CA-633B-6007F305445A}"/>
              </a:ext>
            </a:extLst>
          </p:cNvPr>
          <p:cNvSpPr/>
          <p:nvPr/>
        </p:nvSpPr>
        <p:spPr>
          <a:xfrm rot="6575403">
            <a:off x="5387689" y="4393849"/>
            <a:ext cx="94703" cy="203458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29B8153-1C79-73FF-7FED-F1FE5EB9302D}"/>
              </a:ext>
            </a:extLst>
          </p:cNvPr>
          <p:cNvSpPr/>
          <p:nvPr/>
        </p:nvSpPr>
        <p:spPr>
          <a:xfrm rot="18737225" flipH="1">
            <a:off x="5941447" y="3689675"/>
            <a:ext cx="696791" cy="2412996"/>
          </a:xfrm>
          <a:prstGeom prst="arc">
            <a:avLst>
              <a:gd name="adj1" fmla="val 17456405"/>
              <a:gd name="adj2" fmla="val 4077991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4A24F3C-26B2-A586-0F0D-2A76F5F21FF8}"/>
              </a:ext>
            </a:extLst>
          </p:cNvPr>
          <p:cNvSpPr/>
          <p:nvPr/>
        </p:nvSpPr>
        <p:spPr>
          <a:xfrm rot="16200000" flipH="1">
            <a:off x="6172085" y="2474243"/>
            <a:ext cx="952293" cy="3454660"/>
          </a:xfrm>
          <a:prstGeom prst="arc">
            <a:avLst>
              <a:gd name="adj1" fmla="val 17456405"/>
              <a:gd name="adj2" fmla="val 4135857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F8A6B-3592-08F5-88C9-9768B50D942C}"/>
              </a:ext>
            </a:extLst>
          </p:cNvPr>
          <p:cNvSpPr txBox="1"/>
          <p:nvPr/>
        </p:nvSpPr>
        <p:spPr>
          <a:xfrm>
            <a:off x="5240046" y="3140785"/>
            <a:ext cx="964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Fairbanks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1B360-EA6D-7B60-2E73-43CFECAE2846}"/>
              </a:ext>
            </a:extLst>
          </p:cNvPr>
          <p:cNvSpPr txBox="1"/>
          <p:nvPr/>
        </p:nvSpPr>
        <p:spPr>
          <a:xfrm>
            <a:off x="4475684" y="4643126"/>
            <a:ext cx="1007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Edmonton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245E27-FD10-FDE6-F925-CC0D1E295EA3}"/>
              </a:ext>
            </a:extLst>
          </p:cNvPr>
          <p:cNvSpPr txBox="1"/>
          <p:nvPr/>
        </p:nvSpPr>
        <p:spPr>
          <a:xfrm>
            <a:off x="4688168" y="4134692"/>
            <a:ext cx="5293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NLK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92CF6-E07B-FF69-AC68-1F73767DA438}"/>
              </a:ext>
            </a:extLst>
          </p:cNvPr>
          <p:cNvSpPr txBox="1"/>
          <p:nvPr/>
        </p:nvSpPr>
        <p:spPr>
          <a:xfrm>
            <a:off x="5162880" y="5195108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NDK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9EB36-8E5B-BF83-3F94-907E21E2B0C9}"/>
              </a:ext>
            </a:extLst>
          </p:cNvPr>
          <p:cNvSpPr txBox="1"/>
          <p:nvPr/>
        </p:nvSpPr>
        <p:spPr>
          <a:xfrm>
            <a:off x="6632984" y="5657630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NAA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71662-40F0-4B2A-2293-7E899219C191}"/>
              </a:ext>
            </a:extLst>
          </p:cNvPr>
          <p:cNvSpPr txBox="1"/>
          <p:nvPr/>
        </p:nvSpPr>
        <p:spPr>
          <a:xfrm>
            <a:off x="7653814" y="4643126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0A3D6A-653C-2A3A-CFCE-F800C74FA690}"/>
              </a:ext>
            </a:extLst>
          </p:cNvPr>
          <p:cNvSpPr txBox="1"/>
          <p:nvPr/>
        </p:nvSpPr>
        <p:spPr>
          <a:xfrm>
            <a:off x="4688168" y="641178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University of Otago website </a:t>
            </a:r>
          </a:p>
        </p:txBody>
      </p:sp>
    </p:spTree>
    <p:extLst>
      <p:ext uri="{BB962C8B-B14F-4D97-AF65-F5344CB8AC3E}">
        <p14:creationId xmlns:p14="http://schemas.microsoft.com/office/powerpoint/2010/main" val="179779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96CC-1113-D35C-846B-76CEDBADF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78" y="221284"/>
            <a:ext cx="8730322" cy="77624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First we need to find a baseline amplitude</a:t>
            </a:r>
            <a:r>
              <a:rPr lang="en-US" sz="3200"/>
              <a:t> (QDC)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9E69-1247-3584-0609-8DE5E767D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9" y="4009943"/>
            <a:ext cx="8275246" cy="2157411"/>
          </a:xfrm>
        </p:spPr>
        <p:txBody>
          <a:bodyPr>
            <a:normAutofit/>
          </a:bodyPr>
          <a:lstStyle/>
          <a:p>
            <a:r>
              <a:rPr lang="en-US" sz="1800"/>
              <a:t>We want to find what amplitude curve should look like without influences of precipitation, this is the baseline or quiet day curve (QDC)</a:t>
            </a:r>
          </a:p>
          <a:p>
            <a:r>
              <a:rPr lang="en-US" sz="1800"/>
              <a:t>We complied a list of times when there was minimal geomagnetic activity that showed in the magnetometers over path locations</a:t>
            </a:r>
          </a:p>
          <a:p>
            <a:r>
              <a:rPr lang="en-US" sz="1800"/>
              <a:t>Computed a running average over all the designated quiet times and further adjusted the quiet day curves to best match the event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26260-4A48-9D0D-D052-83A01540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32" y="944568"/>
            <a:ext cx="6857307" cy="3065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19238-0C5D-CA97-316C-E2E589FFA26F}"/>
              </a:ext>
            </a:extLst>
          </p:cNvPr>
          <p:cNvSpPr txBox="1"/>
          <p:nvPr/>
        </p:nvSpPr>
        <p:spPr>
          <a:xfrm rot="16200000">
            <a:off x="1005602" y="1882286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151515"/>
                </a:solidFill>
              </a:rPr>
              <a:t>(dB)</a:t>
            </a:r>
          </a:p>
        </p:txBody>
      </p:sp>
    </p:spTree>
    <p:extLst>
      <p:ext uri="{BB962C8B-B14F-4D97-AF65-F5344CB8AC3E}">
        <p14:creationId xmlns:p14="http://schemas.microsoft.com/office/powerpoint/2010/main" val="1781185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9CCDD9754E9B40B13882595ECD5F7A" ma:contentTypeVersion="0" ma:contentTypeDescription="Create a new document." ma:contentTypeScope="" ma:versionID="48ffdc5cb6ca8bf97cbe1bd0206e10b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21B56A-5C82-479A-80D0-662CC28B93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14B8143-C3D6-460D-830C-A8DBEE855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7FFD54-27B0-415C-8654-D843242BD071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9446</TotalTime>
  <Words>1001</Words>
  <Application>Microsoft Office PowerPoint</Application>
  <PresentationFormat>On-screen Show (4:3)</PresentationFormat>
  <Paragraphs>88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Roboto</vt:lpstr>
      <vt:lpstr>Roboto Black</vt:lpstr>
      <vt:lpstr>Office Theme</vt:lpstr>
      <vt:lpstr>Determining Size of a Precipitation Event with AARDDVARK system of VLF radio wave receivers</vt:lpstr>
      <vt:lpstr>Talk Outline ((keep?))</vt:lpstr>
      <vt:lpstr>Pulsating aurora is important to understand energy flow between M-I</vt:lpstr>
      <vt:lpstr>Pulsating aurora could have an influence on ozone loss</vt:lpstr>
      <vt:lpstr>Pulsating aurora during the night of 2022-3-5</vt:lpstr>
      <vt:lpstr>With ISR data we can calculate energy flux at one point</vt:lpstr>
      <vt:lpstr>AARDDVARK is a global network of VLF receivers and transmitters</vt:lpstr>
      <vt:lpstr>Several AARDDVARK paths overlap the pulsating aurora region</vt:lpstr>
      <vt:lpstr>First we need to find a baseline amplitude (QDC)</vt:lpstr>
      <vt:lpstr>To see the perturbations more clearly, we subtract off the QDC</vt:lpstr>
      <vt:lpstr>Some paths don’t have perturbations</vt:lpstr>
      <vt:lpstr>We see perturbations associated with injections and precipitating high energy fluxes</vt:lpstr>
      <vt:lpstr>Mosaic movie of the pulsating aurora and path perturbations</vt:lpstr>
      <vt:lpstr>Some representative time stamps</vt:lpstr>
      <vt:lpstr>Future work: Area estimation over time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ryan-potter@uiowa.edu</dc:creator>
  <cp:lastModifiedBy>McLennan, Jodie</cp:lastModifiedBy>
  <cp:revision>285</cp:revision>
  <dcterms:created xsi:type="dcterms:W3CDTF">2020-01-21T18:13:39Z</dcterms:created>
  <dcterms:modified xsi:type="dcterms:W3CDTF">2024-09-29T04:04:05Z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0x010100579CCDD9754E9B40B13882595ECD5F7A</vt:lpwstr>
  </property>
</Properties>
</file>